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For example, the typical course of events seen in the expanded use case is what the sequence diagram showcases. 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I, personally, think it would take less time in writing expanded use cases than drawing a robustness diagram because the diagram had special figures and having them properly placed and aligned was a lot of work. Expanded Use cases where it’s primary textual eased the workload for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4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</a:t>
            </a:r>
            <a:r>
              <a:rPr lang="en-GB"/>
              <a:t>to categorise </a:t>
            </a:r>
            <a:r>
              <a:rPr lang="en-GB" dirty="0"/>
              <a:t>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8CD8263-BBDD-43C2-BC99-483B9888D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999853"/>
            <a:ext cx="5129654" cy="34958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48BB0-2C7E-47B0-8577-3561C0F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173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What else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B85D-3418-41B3-A022-498384BC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073" y="1682743"/>
            <a:ext cx="6535425" cy="49710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Other methods to design user interaction with the system are creating Robustness Diagrams and Sequence Diagrams.</a:t>
            </a:r>
          </a:p>
          <a:p>
            <a:endParaRPr lang="en-GB" dirty="0"/>
          </a:p>
          <a:p>
            <a:r>
              <a:rPr lang="en-GB" dirty="0"/>
              <a:t>Robustness diagrams are the advanced versions of use case diagrams where each component has a specific purpose.</a:t>
            </a:r>
          </a:p>
          <a:p>
            <a:endParaRPr lang="en-GB" dirty="0"/>
          </a:p>
          <a:p>
            <a:r>
              <a:rPr lang="en-GB" dirty="0"/>
              <a:t>Sequence Diagrams display object interactions and sequence of messages exchanged between the user and the system.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EBD2EA-DF4A-4EEC-AA90-BC41AD5A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2324097"/>
            <a:ext cx="5129654" cy="28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221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5C5-3F5F-4876-BDAC-C8B42D43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592"/>
            <a:ext cx="9905998" cy="1478570"/>
          </a:xfrm>
        </p:spPr>
        <p:txBody>
          <a:bodyPr/>
          <a:lstStyle/>
          <a:p>
            <a:r>
              <a:rPr lang="en-GB" dirty="0"/>
              <a:t>Why were expanded use cases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7976-177A-49F8-814B-1E6D2F37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162"/>
            <a:ext cx="9905999" cy="4760911"/>
          </a:xfrm>
        </p:spPr>
        <p:txBody>
          <a:bodyPr/>
          <a:lstStyle/>
          <a:p>
            <a:r>
              <a:rPr lang="en-GB" dirty="0"/>
              <a:t>The alternatives shown provide a useful visual flow but is still unable to explain each step in more detail.</a:t>
            </a:r>
          </a:p>
          <a:p>
            <a:endParaRPr lang="en-GB" dirty="0"/>
          </a:p>
          <a:p>
            <a:r>
              <a:rPr lang="en-GB" dirty="0"/>
              <a:t>Expanded Use Cases combines each diagram’s purpose into one single document.</a:t>
            </a:r>
          </a:p>
          <a:p>
            <a:endParaRPr lang="en-GB" dirty="0"/>
          </a:p>
          <a:p>
            <a:r>
              <a:rPr lang="en-GB" dirty="0"/>
              <a:t>It is very easy to implement and time-efficient.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p:transition spd="slow">
    <p:blinds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264</TotalTime>
  <Words>499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What else can be done?</vt:lpstr>
      <vt:lpstr>Why were expanded use cases used?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49</cp:revision>
  <dcterms:created xsi:type="dcterms:W3CDTF">2018-04-01T09:46:13Z</dcterms:created>
  <dcterms:modified xsi:type="dcterms:W3CDTF">2018-04-06T11:21:10Z</dcterms:modified>
</cp:coreProperties>
</file>