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The typical course of events [from the expanded 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/>
          <a:lstStyle/>
          <a:p>
            <a:r>
              <a:rPr lang="en-GB" dirty="0"/>
              <a:t>Expanded Use Case is a detailed description of the processes used to complete various system functions.</a:t>
            </a:r>
          </a:p>
          <a:p>
            <a:endParaRPr lang="en-GB" dirty="0"/>
          </a:p>
          <a:p>
            <a:r>
              <a:rPr lang="en-GB" dirty="0"/>
              <a:t>We’ll be covering on how expanded use cases were used to identify requirements and organise the management of the software development exercise.</a:t>
            </a:r>
          </a:p>
          <a:p>
            <a:endParaRPr lang="en-GB" dirty="0"/>
          </a:p>
          <a:p>
            <a:r>
              <a:rPr lang="en-GB" dirty="0"/>
              <a:t>We’ll also be covering on how it provided more knowledge than that of an existing 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functions and processes of the system software were derived from the user stories of this project.</a:t>
            </a:r>
          </a:p>
          <a:p>
            <a:endParaRPr lang="en-GB" dirty="0"/>
          </a:p>
          <a:p>
            <a:r>
              <a:rPr lang="en-GB" dirty="0"/>
              <a:t>From these functions, the team was able </a:t>
            </a:r>
            <a:r>
              <a:rPr lang="en-GB"/>
              <a:t>to categorise </a:t>
            </a:r>
            <a:r>
              <a:rPr lang="en-GB" dirty="0"/>
              <a:t>each function into primary and secondary functions. </a:t>
            </a:r>
          </a:p>
          <a:p>
            <a:endParaRPr lang="en-GB" dirty="0"/>
          </a:p>
          <a:p>
            <a:r>
              <a:rPr lang="en-GB" dirty="0"/>
              <a:t>Primary functions are those which are very essential to the software product. Secondary functions are those which will help the user to perform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use case diagram provided a clear visual flow but was unable to describe some steps in more detail.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If more features were to be added, the diagram becomes more cluttered and will only get bigger.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Thus, expanded use cases were created to obtain an in-depth knowledge of these functions.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847DF7-0289-4DEB-B311-F114535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2" cy="26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r>
              <a:rPr lang="en-GB" dirty="0"/>
              <a:t>The detailed description from the expanded use case helped the team to sort out the weight of the tasks and assign them to each member equally.</a:t>
            </a:r>
          </a:p>
          <a:p>
            <a:endParaRPr lang="en-GB" dirty="0"/>
          </a:p>
          <a:p>
            <a:r>
              <a:rPr lang="en-GB" dirty="0"/>
              <a:t>The typical course of events enabled the team to understand the flow of processes in more detail and structure the query appropriately.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http://www.comptechdoc.org/independent/uml/begin/umlexusecase.html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200</TotalTime>
  <Words>312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39</cp:revision>
  <dcterms:created xsi:type="dcterms:W3CDTF">2018-04-01T09:46:13Z</dcterms:created>
  <dcterms:modified xsi:type="dcterms:W3CDTF">2018-04-02T14:59:23Z</dcterms:modified>
</cp:coreProperties>
</file>