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25" autoAdjust="0"/>
  </p:normalViewPr>
  <p:slideViewPr>
    <p:cSldViewPr snapToGrid="0">
      <p:cViewPr varScale="1">
        <p:scale>
          <a:sx n="102" d="100"/>
          <a:sy n="102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The typical course of events [from the expanded 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For example, the typical course of events seen in the expanded use case is what the sequence diagram showcases. 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I, personally, think it would take less time in writing expanded use cases than drawing a robustness diagram because the diagram had special figures and having them properly placed and aligned was a lot of work. Expanded Use cases where it’s primary textual eased the workload for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4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detailed description of the processes used to complete various system functions.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Talking about how they were used.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Covering on how it provided more knowledge than an existing use case diagram.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/>
          </a:bodyPr>
          <a:lstStyle/>
          <a:p>
            <a:r>
              <a:rPr lang="en-GB" dirty="0" smtClean="0"/>
              <a:t>Derived from user stories.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Categorise into primary and secondary functions</a:t>
            </a:r>
            <a:r>
              <a:rPr lang="en-GB" dirty="0" smtClean="0"/>
              <a:t>. </a:t>
            </a:r>
            <a:endParaRPr lang="en-GB" dirty="0"/>
          </a:p>
          <a:p>
            <a:endParaRPr lang="en-GB" dirty="0"/>
          </a:p>
          <a:p>
            <a:r>
              <a:rPr lang="en-GB" dirty="0"/>
              <a:t>Primary functions </a:t>
            </a:r>
            <a:r>
              <a:rPr lang="en-GB" dirty="0" smtClean="0"/>
              <a:t>are essential.</a:t>
            </a:r>
          </a:p>
          <a:p>
            <a:endParaRPr lang="en-GB" dirty="0" smtClean="0"/>
          </a:p>
          <a:p>
            <a:r>
              <a:rPr lang="en-GB" dirty="0" smtClean="0"/>
              <a:t>Secondary </a:t>
            </a:r>
            <a:r>
              <a:rPr lang="en-GB" dirty="0"/>
              <a:t>functions </a:t>
            </a:r>
            <a:r>
              <a:rPr lang="en-GB" dirty="0" smtClean="0"/>
              <a:t>help the user to do more tasks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Unable to describe in detail.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 smtClean="0"/>
              <a:t>Can become cluttered and huge.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 smtClean="0"/>
              <a:t>Expanded Use Cases helped obtain in-depth information.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847DF7-0289-4DEB-B311-F114535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2" cy="26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Helped th</a:t>
            </a:r>
            <a:r>
              <a:rPr lang="en-GB" dirty="0" smtClean="0"/>
              <a:t>e team to sort out the weight of tasks and get them assigned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Enabled the team to understand the flow of process better.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8CD8263-BBDD-43C2-BC99-483B9888D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1999853"/>
            <a:ext cx="5129654" cy="34958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48BB0-2C7E-47B0-8577-3561C0F1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4173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What else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B85D-3418-41B3-A022-498384BC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073" y="1682743"/>
            <a:ext cx="6535425" cy="4971084"/>
          </a:xfrm>
        </p:spPr>
        <p:txBody>
          <a:bodyPr>
            <a:normAutofit/>
          </a:bodyPr>
          <a:lstStyle/>
          <a:p>
            <a:r>
              <a:rPr lang="en-GB" dirty="0"/>
              <a:t>Other </a:t>
            </a:r>
            <a:r>
              <a:rPr lang="en-GB" dirty="0" smtClean="0"/>
              <a:t>methods are Robustness </a:t>
            </a:r>
            <a:r>
              <a:rPr lang="en-GB" dirty="0"/>
              <a:t>Diagrams and Sequence Diagrams.</a:t>
            </a:r>
          </a:p>
          <a:p>
            <a:endParaRPr lang="en-GB" dirty="0"/>
          </a:p>
          <a:p>
            <a:r>
              <a:rPr lang="en-GB" dirty="0"/>
              <a:t>Robustness diagrams </a:t>
            </a:r>
            <a:r>
              <a:rPr lang="en-GB" dirty="0" smtClean="0"/>
              <a:t>- Simplified </a:t>
            </a:r>
            <a:r>
              <a:rPr lang="en-GB" dirty="0"/>
              <a:t>versions of UML class </a:t>
            </a:r>
            <a:r>
              <a:rPr lang="en-GB" dirty="0" smtClean="0"/>
              <a:t>diagrams.</a:t>
            </a:r>
            <a:endParaRPr lang="en-GB" dirty="0"/>
          </a:p>
          <a:p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 - Display </a:t>
            </a:r>
            <a:r>
              <a:rPr lang="en-GB" dirty="0"/>
              <a:t>object interactions and sequence of messages </a:t>
            </a:r>
            <a:r>
              <a:rPr lang="en-GB" dirty="0" smtClean="0"/>
              <a:t>exchanged.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3EBD2EA-DF4A-4EEC-AA90-BC41AD5A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2324097"/>
            <a:ext cx="5129654" cy="28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221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5C5-3F5F-4876-BDAC-C8B42D43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592"/>
            <a:ext cx="9905998" cy="1478570"/>
          </a:xfrm>
        </p:spPr>
        <p:txBody>
          <a:bodyPr/>
          <a:lstStyle/>
          <a:p>
            <a:r>
              <a:rPr lang="en-GB" dirty="0"/>
              <a:t>Why were expanded use cases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7976-177A-49F8-814B-1E6D2F37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162"/>
            <a:ext cx="9905999" cy="4760911"/>
          </a:xfrm>
        </p:spPr>
        <p:txBody>
          <a:bodyPr/>
          <a:lstStyle/>
          <a:p>
            <a:r>
              <a:rPr lang="en-GB" dirty="0" smtClean="0"/>
              <a:t>Still unable </a:t>
            </a:r>
            <a:r>
              <a:rPr lang="en-GB" dirty="0"/>
              <a:t>to explain each step in more detail.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Expanded Use Cases combines each diagram’s purpose into one single document.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Easy </a:t>
            </a:r>
            <a:r>
              <a:rPr lang="en-GB" dirty="0"/>
              <a:t>to implement and time-efficient.</a:t>
            </a:r>
          </a:p>
        </p:txBody>
      </p:sp>
    </p:spTree>
    <p:extLst>
      <p:ext uri="{BB962C8B-B14F-4D97-AF65-F5344CB8AC3E}">
        <p14:creationId xmlns:p14="http://schemas.microsoft.com/office/powerpoint/2010/main" val="6660451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www.comptechdoc.org/independent/uml/begin/umlexusecase.html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smtClean="0"/>
              <a:t>gyires.inf.unideb.hu/GyBITT/07/ch03s05.html</a:t>
            </a:r>
          </a:p>
          <a:p>
            <a:endParaRPr lang="en-GB" dirty="0"/>
          </a:p>
          <a:p>
            <a:r>
              <a:rPr lang="en-GB" dirty="0"/>
              <a:t>http://</a:t>
            </a:r>
            <a:r>
              <a:rPr lang="en-GB" dirty="0" smtClean="0"/>
              <a:t>www.agilemodeling.com/artifacts/sequenceDiagram.htm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370</TotalTime>
  <Words>337</Words>
  <Application>Microsoft Office PowerPoint</Application>
  <PresentationFormat>Widescreen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What else can be done?</vt:lpstr>
      <vt:lpstr>Why were expanded use cases used?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68</cp:revision>
  <dcterms:created xsi:type="dcterms:W3CDTF">2018-04-01T09:46:13Z</dcterms:created>
  <dcterms:modified xsi:type="dcterms:W3CDTF">2018-04-10T15:23:11Z</dcterms:modified>
</cp:coreProperties>
</file>