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A824-3E73-4680-A4FF-AE99833251FC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53F71-E433-4925-876B-53F1FB734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1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It will also be responsible for switching between pages. </a:t>
            </a:r>
          </a:p>
          <a:p>
            <a:r>
              <a:rPr lang="en-GB" dirty="0"/>
              <a:t>4rd point – and making game bookings for customers/members and book events for only members</a:t>
            </a:r>
          </a:p>
          <a:p>
            <a:r>
              <a:rPr lang="en-GB" dirty="0"/>
              <a:t>The other 3 classes hold respective information that will be needed to view whenever the user decides to do 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3F71-E433-4925-876B-53F1FB7344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6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5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9FED-39D6-411A-ACAB-B2AFC29FF4EB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AADC-B6E4-49A6-B1BC-E118D859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6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51E7-369F-4CCA-8EDC-26267F00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Crc</a:t>
            </a:r>
            <a:r>
              <a:rPr lang="en-GB" dirty="0"/>
              <a:t>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BCD8-5B82-49D2-8D8F-16164995F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</a:t>
            </a:r>
            <a:r>
              <a:rPr lang="en-GB" dirty="0" err="1">
                <a:solidFill>
                  <a:schemeClr val="tx1"/>
                </a:solidFill>
              </a:rPr>
              <a:t>kanaga</a:t>
            </a:r>
            <a:r>
              <a:rPr lang="en-GB" dirty="0">
                <a:solidFill>
                  <a:schemeClr val="tx1"/>
                </a:solidFill>
              </a:rPr>
              <a:t> Manikandan </a:t>
            </a:r>
            <a:r>
              <a:rPr lang="en-GB" dirty="0" err="1">
                <a:solidFill>
                  <a:schemeClr val="tx1"/>
                </a:solidFill>
              </a:rPr>
              <a:t>solaikannan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9927-4012-45D9-A72A-829061D3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914"/>
            <a:ext cx="9905998" cy="1478570"/>
          </a:xfrm>
        </p:spPr>
        <p:txBody>
          <a:bodyPr/>
          <a:lstStyle/>
          <a:p>
            <a:r>
              <a:rPr lang="en-GB" dirty="0"/>
              <a:t>What are </a:t>
            </a:r>
            <a:r>
              <a:rPr lang="en-GB" dirty="0" err="1"/>
              <a:t>crc</a:t>
            </a:r>
            <a:r>
              <a:rPr lang="en-GB" dirty="0"/>
              <a:t>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7FDD-52F4-41CC-9A8D-0E645491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484"/>
            <a:ext cx="9905999" cy="4807565"/>
          </a:xfrm>
        </p:spPr>
        <p:txBody>
          <a:bodyPr>
            <a:normAutofit/>
          </a:bodyPr>
          <a:lstStyle/>
          <a:p>
            <a:r>
              <a:rPr lang="en-GB" dirty="0"/>
              <a:t>CRC stands for Class, Responsibility, Collaboration.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Gathers simple idea about classes’ functionality.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Talking about how they were used.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1CAD82-373A-45CD-9A07-D10FA0957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62E6-F9BD-40C1-BD5E-220DCD51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1237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was it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610D-1734-44B5-AA19-0FF7EE8F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6" y="2249487"/>
            <a:ext cx="6811347" cy="43845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 dirty="0" smtClean="0"/>
              <a:t>Derived from user stories.</a:t>
            </a:r>
            <a:endParaRPr lang="en-GB" sz="2200" dirty="0"/>
          </a:p>
          <a:p>
            <a:pPr>
              <a:lnSpc>
                <a:spcPct val="110000"/>
              </a:lnSpc>
            </a:pPr>
            <a:endParaRPr lang="en-GB" sz="2200" dirty="0" smtClean="0"/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 smtClean="0"/>
              <a:t>An outline was drawn.</a:t>
            </a:r>
            <a:endParaRPr lang="en-GB" sz="2200" dirty="0"/>
          </a:p>
          <a:p>
            <a:pPr>
              <a:lnSpc>
                <a:spcPct val="110000"/>
              </a:lnSpc>
            </a:pPr>
            <a:endParaRPr lang="en-GB" sz="2200" dirty="0" smtClean="0"/>
          </a:p>
          <a:p>
            <a:pPr>
              <a:lnSpc>
                <a:spcPct val="110000"/>
              </a:lnSpc>
            </a:pPr>
            <a:endParaRPr lang="en-GB" sz="2200" dirty="0"/>
          </a:p>
          <a:p>
            <a:pPr>
              <a:lnSpc>
                <a:spcPct val="110000"/>
              </a:lnSpc>
            </a:pPr>
            <a:r>
              <a:rPr lang="en-GB" sz="2200" dirty="0"/>
              <a:t>All that was left was to materialise it.</a:t>
            </a:r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06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278BD5BE-3C98-491C-8051-E412EECB1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40" y="2073641"/>
            <a:ext cx="4689234" cy="109024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2FD25-E6A1-485A-B104-368486AE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9162"/>
            <a:ext cx="9905998" cy="1119387"/>
          </a:xfrm>
        </p:spPr>
        <p:txBody>
          <a:bodyPr>
            <a:normAutofit/>
          </a:bodyPr>
          <a:lstStyle/>
          <a:p>
            <a:r>
              <a:rPr lang="en-GB" dirty="0"/>
              <a:t>How did it assign responsibilities?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D2153CA-EE66-4C3F-8E05-76E3FB13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8549"/>
            <a:ext cx="5557935" cy="51641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couple of classes were formed based on the basic outline.</a:t>
            </a:r>
          </a:p>
          <a:p>
            <a:endParaRPr lang="en-US" dirty="0"/>
          </a:p>
          <a:p>
            <a:r>
              <a:rPr lang="en-US" dirty="0" smtClean="0"/>
              <a:t>Responsibilities were assigned based on their functions.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 </a:t>
            </a:r>
            <a:r>
              <a:rPr lang="en-US" dirty="0" smtClean="0"/>
              <a:t>Class - Responsible </a:t>
            </a:r>
            <a:r>
              <a:rPr lang="en-US" dirty="0"/>
              <a:t>for processing user commands and pop up messages.</a:t>
            </a:r>
          </a:p>
          <a:p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Class - Responsible </a:t>
            </a:r>
            <a:r>
              <a:rPr lang="en-US" dirty="0"/>
              <a:t>for managing member details and making bookings.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128F2E-4C40-4B85-B2FD-7709E69E4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535188"/>
            <a:ext cx="4713862" cy="1357395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294CB6-9D22-45A1-B2EE-246BAA4C8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263884"/>
            <a:ext cx="4713862" cy="11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898D4B-F2A1-4130-B1F6-2F8CEB70E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2" y="2509935"/>
            <a:ext cx="5008196" cy="2668555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2A923-967A-4BCB-99DA-6A762806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7200"/>
            <a:ext cx="9905998" cy="1222310"/>
          </a:xfrm>
        </p:spPr>
        <p:txBody>
          <a:bodyPr>
            <a:normAutofit/>
          </a:bodyPr>
          <a:lstStyle/>
          <a:p>
            <a:r>
              <a:rPr lang="en-GB" dirty="0"/>
              <a:t>How did it aid development?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4254C1-5924-4E5D-B5C9-DCA692A2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32" y="1679510"/>
            <a:ext cx="5258368" cy="4721290"/>
          </a:xfrm>
        </p:spPr>
        <p:txBody>
          <a:bodyPr>
            <a:normAutofit/>
          </a:bodyPr>
          <a:lstStyle/>
          <a:p>
            <a:r>
              <a:rPr lang="en-US" dirty="0" smtClean="0"/>
              <a:t>Helped create the class diagram.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Responsibilities helped to understand their purpose better.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Collaborations helped to understand their interactions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FC8-5FE7-4F77-BD72-0CEF0B1A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/>
              <a:t>Why were they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3775-387F-4935-A019-C96B8393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4724402"/>
          </a:xfrm>
        </p:spPr>
        <p:txBody>
          <a:bodyPr/>
          <a:lstStyle/>
          <a:p>
            <a:r>
              <a:rPr lang="en-GB" dirty="0" smtClean="0"/>
              <a:t>Easy to create due to simple design.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Convey more info and easily understandable.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Implement classes into the software easily.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3696-FAEE-41CF-9EDA-2CBA63BE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CF91-A0FE-41E4-831D-9F7654CF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http://www.agilemodeling.com/artifacts/crcModel.htm</a:t>
            </a:r>
          </a:p>
        </p:txBody>
      </p:sp>
    </p:spTree>
    <p:extLst>
      <p:ext uri="{BB962C8B-B14F-4D97-AF65-F5344CB8AC3E}">
        <p14:creationId xmlns:p14="http://schemas.microsoft.com/office/powerpoint/2010/main" val="197870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216</TotalTime>
  <Words>220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Circuit</vt:lpstr>
      <vt:lpstr>Crc cards</vt:lpstr>
      <vt:lpstr>What are crc cards?</vt:lpstr>
      <vt:lpstr>How was it created?</vt:lpstr>
      <vt:lpstr>How did it assign responsibilities?</vt:lpstr>
      <vt:lpstr>How did it aid development?</vt:lpstr>
      <vt:lpstr>Why were they used?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cards</dc:title>
  <dc:creator>Kanaga Manikandan Solaikannan</dc:creator>
  <cp:lastModifiedBy>Kanaga Manikandan Solaikannan</cp:lastModifiedBy>
  <cp:revision>32</cp:revision>
  <dcterms:created xsi:type="dcterms:W3CDTF">2018-04-02T11:18:14Z</dcterms:created>
  <dcterms:modified xsi:type="dcterms:W3CDTF">2018-04-10T15:03:20Z</dcterms:modified>
</cp:coreProperties>
</file>