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A824-3E73-4680-A4FF-AE99833251FC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3F71-E433-4925-876B-53F1FB734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It will also be responsible for switching between pages. </a:t>
            </a:r>
          </a:p>
          <a:p>
            <a:r>
              <a:rPr lang="en-GB" dirty="0"/>
              <a:t>4rd point – and making game bookings for customers/members and book events for only members</a:t>
            </a:r>
          </a:p>
          <a:p>
            <a:r>
              <a:rPr lang="en-GB" dirty="0"/>
              <a:t>The other 3 classes hold respective information that will be needed to view whenever the user decides to do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3F71-E433-4925-876B-53F1FB7344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FED-39D6-411A-ACAB-B2AFC29FF4EB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1E7-369F-4CCA-8EDC-26267F00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Crc</a:t>
            </a:r>
            <a:r>
              <a:rPr lang="en-GB" dirty="0"/>
              <a:t>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BCD8-5B82-49D2-8D8F-16164995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9927-4012-45D9-A72A-829061D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914"/>
            <a:ext cx="9905998" cy="1478570"/>
          </a:xfrm>
        </p:spPr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crc</a:t>
            </a:r>
            <a:r>
              <a:rPr lang="en-GB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FDD-52F4-41CC-9A8D-0E645491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484"/>
            <a:ext cx="9905999" cy="4807565"/>
          </a:xfrm>
        </p:spPr>
        <p:txBody>
          <a:bodyPr>
            <a:normAutofit/>
          </a:bodyPr>
          <a:lstStyle/>
          <a:p>
            <a:r>
              <a:rPr lang="en-GB" dirty="0"/>
              <a:t>CRC stands for Class, Responsibility, Collaboration.</a:t>
            </a:r>
          </a:p>
          <a:p>
            <a:endParaRPr lang="en-GB" dirty="0"/>
          </a:p>
          <a:p>
            <a:r>
              <a:rPr lang="en-GB" dirty="0"/>
              <a:t>They are used to gather a simple idea about what each class does within the project environment.</a:t>
            </a:r>
          </a:p>
          <a:p>
            <a:endParaRPr lang="en-GB" dirty="0"/>
          </a:p>
          <a:p>
            <a:r>
              <a:rPr lang="en-GB" dirty="0"/>
              <a:t>We’ll be covering on how these were used to assign responsibilities to the classes and how they aided the design and development of the software development exercise.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1CAD82-373A-45CD-9A07-D10FA0957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62E6-F9BD-40C1-BD5E-220DCD51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123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610D-1734-44B5-AA19-0FF7EE8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2249487"/>
            <a:ext cx="6811347" cy="43845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dirty="0"/>
              <a:t>The team studied the requirements of this project from the user stories.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 basic outline of the classes and its functions was drawn on each team members’ minds.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All that was left was to materialise it.</a:t>
            </a:r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06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278BD5BE-3C98-491C-8051-E412EECB1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" y="2073641"/>
            <a:ext cx="4689234" cy="10902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FD25-E6A1-485A-B104-368486AE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162"/>
            <a:ext cx="9905998" cy="1119387"/>
          </a:xfrm>
        </p:spPr>
        <p:txBody>
          <a:bodyPr>
            <a:normAutofit/>
          </a:bodyPr>
          <a:lstStyle/>
          <a:p>
            <a:r>
              <a:rPr lang="en-GB" dirty="0"/>
              <a:t>How did it assign responsibilities?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153CA-EE66-4C3F-8E05-76E3FB13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549"/>
            <a:ext cx="5557935" cy="51641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couple of classes were formed based on the basic outline.</a:t>
            </a:r>
          </a:p>
          <a:p>
            <a:endParaRPr lang="en-US" dirty="0"/>
          </a:p>
          <a:p>
            <a:r>
              <a:rPr lang="en-US" dirty="0"/>
              <a:t>Responsibilities were assigned based on the functions they were planned to do.</a:t>
            </a:r>
          </a:p>
          <a:p>
            <a:endParaRPr lang="en-US" dirty="0"/>
          </a:p>
          <a:p>
            <a:r>
              <a:rPr lang="en-US" dirty="0"/>
              <a:t>Form Class is responsible for processing user commands and pop up messages.</a:t>
            </a:r>
          </a:p>
          <a:p>
            <a:endParaRPr lang="en-US" dirty="0"/>
          </a:p>
          <a:p>
            <a:r>
              <a:rPr lang="en-US" dirty="0"/>
              <a:t>Database Class is responsible for managing member details and making bookings.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28F2E-4C40-4B85-B2FD-7709E69E4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35188"/>
            <a:ext cx="4713862" cy="135739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294CB6-9D22-45A1-B2EE-246BAA4C8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263884"/>
            <a:ext cx="4713862" cy="11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98D4B-F2A1-4130-B1F6-2F8CEB70E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2" y="2509935"/>
            <a:ext cx="5008196" cy="2668555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2A923-967A-4BCB-99DA-6A76280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1222310"/>
          </a:xfrm>
        </p:spPr>
        <p:txBody>
          <a:bodyPr>
            <a:normAutofit/>
          </a:bodyPr>
          <a:lstStyle/>
          <a:p>
            <a:r>
              <a:rPr lang="en-GB" dirty="0"/>
              <a:t>How did it aid development?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4254C1-5924-4E5D-B5C9-DCA692A2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32" y="1679510"/>
            <a:ext cx="5258368" cy="4721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the help of the CRC Cards, the team was able to create the class diagram.</a:t>
            </a:r>
          </a:p>
          <a:p>
            <a:endParaRPr lang="en-US" dirty="0"/>
          </a:p>
          <a:p>
            <a:r>
              <a:rPr lang="en-US" dirty="0"/>
              <a:t>The assigned responsibilities helped the team to understand each class better and it eased the workload.</a:t>
            </a:r>
          </a:p>
          <a:p>
            <a:endParaRPr lang="en-US" dirty="0"/>
          </a:p>
          <a:p>
            <a:r>
              <a:rPr lang="en-US" dirty="0"/>
              <a:t>The collaborations also helped the team to understand how each class is going to interact with another.</a:t>
            </a:r>
          </a:p>
        </p:txBody>
      </p:sp>
    </p:spTree>
    <p:extLst>
      <p:ext uri="{BB962C8B-B14F-4D97-AF65-F5344CB8AC3E}">
        <p14:creationId xmlns:p14="http://schemas.microsoft.com/office/powerpoint/2010/main" val="5724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FC8-5FE7-4F77-BD72-0CEF0B1A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/>
              <a:t>Why were they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3775-387F-4935-A019-C96B8393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4724402"/>
          </a:xfrm>
        </p:spPr>
        <p:txBody>
          <a:bodyPr/>
          <a:lstStyle/>
          <a:p>
            <a:r>
              <a:rPr lang="en-GB" dirty="0"/>
              <a:t>CRC cards were very easy to create due to its simplistic design.</a:t>
            </a:r>
          </a:p>
          <a:p>
            <a:endParaRPr lang="en-GB" dirty="0"/>
          </a:p>
          <a:p>
            <a:r>
              <a:rPr lang="en-GB" dirty="0"/>
              <a:t>They were able to convey more info and easily understandable at the same time.</a:t>
            </a:r>
          </a:p>
          <a:p>
            <a:endParaRPr lang="en-GB" dirty="0"/>
          </a:p>
          <a:p>
            <a:r>
              <a:rPr lang="en-GB" dirty="0"/>
              <a:t>They were used so that the team will be to create the UML Class Diagram and implement classes in the software product easily.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4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3696-FAEE-41CF-9EDA-2CBA63B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F91-A0FE-41E4-831D-9F7654CF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http://www.agilemodeling.com/artifacts/crcModel.htm</a:t>
            </a:r>
          </a:p>
        </p:txBody>
      </p:sp>
    </p:spTree>
    <p:extLst>
      <p:ext uri="{BB962C8B-B14F-4D97-AF65-F5344CB8AC3E}">
        <p14:creationId xmlns:p14="http://schemas.microsoft.com/office/powerpoint/2010/main" val="197870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</TotalTime>
  <Words>350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Circuit</vt:lpstr>
      <vt:lpstr>Crc cards</vt:lpstr>
      <vt:lpstr>What are crc cards?</vt:lpstr>
      <vt:lpstr>How was it created?</vt:lpstr>
      <vt:lpstr>How did it assign responsibilities?</vt:lpstr>
      <vt:lpstr>How did it aid development?</vt:lpstr>
      <vt:lpstr>Why were they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Kanaga Manikandan Solaikannan</dc:creator>
  <cp:lastModifiedBy>Kanaga Manikandan Solaikannan</cp:lastModifiedBy>
  <cp:revision>25</cp:revision>
  <dcterms:created xsi:type="dcterms:W3CDTF">2018-04-02T11:18:14Z</dcterms:created>
  <dcterms:modified xsi:type="dcterms:W3CDTF">2018-04-06T15:10:26Z</dcterms:modified>
</cp:coreProperties>
</file>