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 Manikandan Solaikannan" initials="KMS" lastIdx="0" clrIdx="0">
    <p:extLst>
      <p:ext uri="{19B8F6BF-5375-455C-9EA6-DF929625EA0E}">
        <p15:presenceInfo xmlns:p15="http://schemas.microsoft.com/office/powerpoint/2012/main" userId="Kanaga Manikandan Solaik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31D39-EF05-4892-A0FC-FAB39E7DD3E1}" type="datetimeFigureOut">
              <a:rPr lang="en-GB" smtClean="0"/>
              <a:t>04/04/2018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6A35-67A3-4A15-AB76-C9026B90CF52}" type="slidenum">
              <a:rPr lang="en-GB" smtClean="0"/>
              <a:t>‹#›</a:t>
            </a:fld>
            <a:endParaRPr lang="en-GB"/>
          </a:p>
        </p:txBody>
      </p:sp>
    </p:spTree>
    <p:extLst>
      <p:ext uri="{BB962C8B-B14F-4D97-AF65-F5344CB8AC3E}">
        <p14:creationId xmlns:p14="http://schemas.microsoft.com/office/powerpoint/2010/main" val="13464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2</a:t>
            </a:r>
            <a:r>
              <a:rPr lang="en-GB" baseline="30000" dirty="0"/>
              <a:t>nd</a:t>
            </a:r>
            <a:r>
              <a:rPr lang="en-GB" dirty="0"/>
              <a:t> point - One such technique is Version Control. Click</a:t>
            </a:r>
          </a:p>
          <a:p>
            <a:r>
              <a:rPr lang="en-GB" dirty="0"/>
              <a:t>After 2</a:t>
            </a:r>
            <a:r>
              <a:rPr lang="en-GB" baseline="30000" dirty="0"/>
              <a:t>nd</a:t>
            </a:r>
            <a:r>
              <a:rPr lang="en-GB" dirty="0"/>
              <a:t> point – start afresh if any problems were to rise. There are more benefits in using Version Control and that’s what ‘Click’ for 3</a:t>
            </a:r>
            <a:r>
              <a:rPr lang="en-GB" baseline="30000" dirty="0"/>
              <a:t>rd</a:t>
            </a:r>
            <a:r>
              <a:rPr lang="en-GB" dirty="0"/>
              <a:t> point</a:t>
            </a:r>
          </a:p>
        </p:txBody>
      </p:sp>
      <p:sp>
        <p:nvSpPr>
          <p:cNvPr id="4" name="Slide Number Placeholder 3"/>
          <p:cNvSpPr>
            <a:spLocks noGrp="1"/>
          </p:cNvSpPr>
          <p:nvPr>
            <p:ph type="sldNum" sz="quarter" idx="10"/>
          </p:nvPr>
        </p:nvSpPr>
        <p:spPr/>
        <p:txBody>
          <a:bodyPr/>
          <a:lstStyle/>
          <a:p>
            <a:fld id="{5C136A35-67A3-4A15-AB76-C9026B90CF52}" type="slidenum">
              <a:rPr lang="en-GB" smtClean="0"/>
              <a:t>2</a:t>
            </a:fld>
            <a:endParaRPr lang="en-GB"/>
          </a:p>
        </p:txBody>
      </p:sp>
    </p:spTree>
    <p:extLst>
      <p:ext uri="{BB962C8B-B14F-4D97-AF65-F5344CB8AC3E}">
        <p14:creationId xmlns:p14="http://schemas.microsoft.com/office/powerpoint/2010/main" val="229058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r>
              <a:rPr lang="en-GB" baseline="30000" dirty="0"/>
              <a:t>rd</a:t>
            </a:r>
            <a:r>
              <a:rPr lang="en-GB" dirty="0"/>
              <a:t> point – why better at uploading because Google drive cannot not know what changes have you made unless you uploaded them where as in GitHub, you can make any changes in the desktop and it will keep note of all changes and all you had to do was ‘commit changes and push it to the online storage’.</a:t>
            </a:r>
          </a:p>
        </p:txBody>
      </p:sp>
      <p:sp>
        <p:nvSpPr>
          <p:cNvPr id="4" name="Slide Number Placeholder 3"/>
          <p:cNvSpPr>
            <a:spLocks noGrp="1"/>
          </p:cNvSpPr>
          <p:nvPr>
            <p:ph type="sldNum" sz="quarter" idx="10"/>
          </p:nvPr>
        </p:nvSpPr>
        <p:spPr/>
        <p:txBody>
          <a:bodyPr/>
          <a:lstStyle/>
          <a:p>
            <a:fld id="{5C136A35-67A3-4A15-AB76-C9026B90CF52}" type="slidenum">
              <a:rPr lang="en-GB" smtClean="0"/>
              <a:t>4</a:t>
            </a:fld>
            <a:endParaRPr lang="en-GB"/>
          </a:p>
        </p:txBody>
      </p:sp>
    </p:spTree>
    <p:extLst>
      <p:ext uri="{BB962C8B-B14F-4D97-AF65-F5344CB8AC3E}">
        <p14:creationId xmlns:p14="http://schemas.microsoft.com/office/powerpoint/2010/main" val="7659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5</a:t>
            </a:fld>
            <a:endParaRPr lang="en-GB"/>
          </a:p>
        </p:txBody>
      </p:sp>
    </p:spTree>
    <p:extLst>
      <p:ext uri="{BB962C8B-B14F-4D97-AF65-F5344CB8AC3E}">
        <p14:creationId xmlns:p14="http://schemas.microsoft.com/office/powerpoint/2010/main" val="995025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7259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7935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901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410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92297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90809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480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9136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08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679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352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870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0C060-C3B5-443A-A207-3B90D6A656A5}" type="datetimeFigureOut">
              <a:rPr lang="en-GB" smtClean="0"/>
              <a:t>04/04/2018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233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17099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C060-C3B5-443A-A207-3B90D6A656A5}" type="datetimeFigureOut">
              <a:rPr lang="en-GB" smtClean="0"/>
              <a:t>04/04/2018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9030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853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45221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C0C060-C3B5-443A-A207-3B90D6A656A5}" type="datetimeFigureOut">
              <a:rPr lang="en-GB" smtClean="0"/>
              <a:t>04/04/2018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83A24-7AC5-4AFF-8407-6A264A26E3D5}" type="slidenum">
              <a:rPr lang="en-GB" smtClean="0"/>
              <a:t>‹#›</a:t>
            </a:fld>
            <a:endParaRPr lang="en-GB"/>
          </a:p>
        </p:txBody>
      </p:sp>
    </p:spTree>
    <p:extLst>
      <p:ext uri="{BB962C8B-B14F-4D97-AF65-F5344CB8AC3E}">
        <p14:creationId xmlns:p14="http://schemas.microsoft.com/office/powerpoint/2010/main" val="37439710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C93-B387-48EF-9399-1A8A8F8E77F4}"/>
              </a:ext>
            </a:extLst>
          </p:cNvPr>
          <p:cNvSpPr>
            <a:spLocks noGrp="1"/>
          </p:cNvSpPr>
          <p:nvPr>
            <p:ph type="ctrTitle"/>
          </p:nvPr>
        </p:nvSpPr>
        <p:spPr/>
        <p:txBody>
          <a:bodyPr/>
          <a:lstStyle/>
          <a:p>
            <a:r>
              <a:rPr lang="en-GB" dirty="0"/>
              <a:t>Documentation management and version control</a:t>
            </a:r>
          </a:p>
        </p:txBody>
      </p:sp>
      <p:sp>
        <p:nvSpPr>
          <p:cNvPr id="3" name="Subtitle 2">
            <a:extLst>
              <a:ext uri="{FF2B5EF4-FFF2-40B4-BE49-F238E27FC236}">
                <a16:creationId xmlns:a16="http://schemas.microsoft.com/office/drawing/2014/main" id="{DA0C050D-7325-4AFF-9A97-395CD58B1D4B}"/>
              </a:ext>
            </a:extLst>
          </p:cNvPr>
          <p:cNvSpPr>
            <a:spLocks noGrp="1"/>
          </p:cNvSpPr>
          <p:nvPr>
            <p:ph type="subTitle" idx="1"/>
          </p:nvPr>
        </p:nvSpPr>
        <p:spPr/>
        <p:txBody>
          <a:bodyPr/>
          <a:lstStyle/>
          <a:p>
            <a:r>
              <a:rPr lang="en-GB" dirty="0">
                <a:solidFill>
                  <a:schemeClr val="tx1"/>
                </a:solidFill>
              </a:rPr>
              <a:t>By – </a:t>
            </a:r>
            <a:r>
              <a:rPr lang="en-GB" dirty="0" err="1">
                <a:solidFill>
                  <a:schemeClr val="tx1"/>
                </a:solidFill>
              </a:rPr>
              <a:t>kanaga</a:t>
            </a:r>
            <a:r>
              <a:rPr lang="en-GB" dirty="0">
                <a:solidFill>
                  <a:schemeClr val="tx1"/>
                </a:solidFill>
              </a:rPr>
              <a:t> Manikandan Solaikannan</a:t>
            </a:r>
          </a:p>
        </p:txBody>
      </p:sp>
    </p:spTree>
    <p:extLst>
      <p:ext uri="{BB962C8B-B14F-4D97-AF65-F5344CB8AC3E}">
        <p14:creationId xmlns:p14="http://schemas.microsoft.com/office/powerpoint/2010/main" val="50013325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0D1-5171-41CB-93ED-759D2EAF9273}"/>
              </a:ext>
            </a:extLst>
          </p:cNvPr>
          <p:cNvSpPr>
            <a:spLocks noGrp="1"/>
          </p:cNvSpPr>
          <p:nvPr>
            <p:ph type="title"/>
          </p:nvPr>
        </p:nvSpPr>
        <p:spPr>
          <a:xfrm>
            <a:off x="1141412" y="357260"/>
            <a:ext cx="9905998" cy="1378234"/>
          </a:xfrm>
        </p:spPr>
        <p:txBody>
          <a:bodyPr/>
          <a:lstStyle/>
          <a:p>
            <a:r>
              <a:rPr lang="en-GB" dirty="0"/>
              <a:t>What are they?</a:t>
            </a:r>
          </a:p>
        </p:txBody>
      </p:sp>
      <p:sp>
        <p:nvSpPr>
          <p:cNvPr id="3" name="Content Placeholder 2">
            <a:extLst>
              <a:ext uri="{FF2B5EF4-FFF2-40B4-BE49-F238E27FC236}">
                <a16:creationId xmlns:a16="http://schemas.microsoft.com/office/drawing/2014/main" id="{E5729E5D-DDC4-4EFE-B442-DB00899DFD27}"/>
              </a:ext>
            </a:extLst>
          </p:cNvPr>
          <p:cNvSpPr>
            <a:spLocks noGrp="1"/>
          </p:cNvSpPr>
          <p:nvPr>
            <p:ph idx="1"/>
          </p:nvPr>
        </p:nvSpPr>
        <p:spPr>
          <a:xfrm>
            <a:off x="1141412" y="1735494"/>
            <a:ext cx="9905999" cy="4655975"/>
          </a:xfrm>
        </p:spPr>
        <p:txBody>
          <a:bodyPr>
            <a:normAutofit lnSpcReduction="10000"/>
          </a:bodyPr>
          <a:lstStyle/>
          <a:p>
            <a:r>
              <a:rPr lang="en-GB" dirty="0"/>
              <a:t>Documentation Management is a method used to preserve the files in an external storage where it’s secure and accessible by other team members.</a:t>
            </a:r>
          </a:p>
          <a:p>
            <a:endParaRPr lang="en-GB" dirty="0"/>
          </a:p>
          <a:p>
            <a:r>
              <a:rPr lang="en-GB" dirty="0"/>
              <a:t>Version Control keeps track of all the modifications performed by the team and will allow you to go back to a certain point in development and start afresh.</a:t>
            </a:r>
          </a:p>
          <a:p>
            <a:endParaRPr lang="en-GB" dirty="0"/>
          </a:p>
          <a:p>
            <a:r>
              <a:rPr lang="en-GB" dirty="0"/>
              <a:t>We’ll be covering how documentation management were used to support the management of the software development exercise.</a:t>
            </a:r>
          </a:p>
          <a:p>
            <a:endParaRPr lang="en-GB" dirty="0"/>
          </a:p>
          <a:p>
            <a:endParaRPr lang="en-GB" dirty="0"/>
          </a:p>
        </p:txBody>
      </p:sp>
    </p:spTree>
    <p:extLst>
      <p:ext uri="{BB962C8B-B14F-4D97-AF65-F5344CB8AC3E}">
        <p14:creationId xmlns:p14="http://schemas.microsoft.com/office/powerpoint/2010/main" val="1290484501"/>
      </p:ext>
    </p:extLst>
  </p:cSld>
  <p:clrMapOvr>
    <a:masterClrMapping/>
  </p:clrMapOvr>
  <mc:AlternateContent xmlns:mc="http://schemas.openxmlformats.org/markup-compatibility/2006">
    <mc:Choice xmlns:p15="http://schemas.microsoft.com/office/powerpoint/2012/main" Requires="p15">
      <p:transition spd="slow">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851AC6D-4B21-4DE1-9E9B-C1DA1FD7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9" y="2249487"/>
            <a:ext cx="5296534" cy="279006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3D2783D-2DCE-4709-9CB7-0FA318B073B6}"/>
              </a:ext>
            </a:extLst>
          </p:cNvPr>
          <p:cNvSpPr>
            <a:spLocks noGrp="1"/>
          </p:cNvSpPr>
          <p:nvPr>
            <p:ph type="title"/>
          </p:nvPr>
        </p:nvSpPr>
        <p:spPr>
          <a:xfrm>
            <a:off x="1131907" y="219601"/>
            <a:ext cx="9905998" cy="1278233"/>
          </a:xfrm>
        </p:spPr>
        <p:txBody>
          <a:bodyPr>
            <a:normAutofit/>
          </a:bodyPr>
          <a:lstStyle/>
          <a:p>
            <a:r>
              <a:rPr lang="en-GB" dirty="0"/>
              <a:t>how were the documents managed?</a:t>
            </a:r>
          </a:p>
        </p:txBody>
      </p:sp>
      <p:sp>
        <p:nvSpPr>
          <p:cNvPr id="10" name="Content Placeholder 9">
            <a:extLst>
              <a:ext uri="{FF2B5EF4-FFF2-40B4-BE49-F238E27FC236}">
                <a16:creationId xmlns:a16="http://schemas.microsoft.com/office/drawing/2014/main" id="{880CA9C0-37FB-4182-A1EE-13029CBB2379}"/>
              </a:ext>
            </a:extLst>
          </p:cNvPr>
          <p:cNvSpPr>
            <a:spLocks noGrp="1"/>
          </p:cNvSpPr>
          <p:nvPr>
            <p:ph idx="1"/>
          </p:nvPr>
        </p:nvSpPr>
        <p:spPr>
          <a:xfrm>
            <a:off x="5617029" y="1497834"/>
            <a:ext cx="6394832" cy="5140565"/>
          </a:xfrm>
        </p:spPr>
        <p:txBody>
          <a:bodyPr>
            <a:normAutofit lnSpcReduction="10000"/>
          </a:bodyPr>
          <a:lstStyle/>
          <a:p>
            <a:r>
              <a:rPr lang="en-US" dirty="0"/>
              <a:t>Google Drive was used to securely store the files and had the team access them anytime.</a:t>
            </a:r>
          </a:p>
          <a:p>
            <a:endParaRPr lang="en-US" dirty="0"/>
          </a:p>
          <a:p>
            <a:r>
              <a:rPr lang="en-US" dirty="0"/>
              <a:t>It allowed the team to freely make any changes and work on a change spontaneously.</a:t>
            </a:r>
          </a:p>
          <a:p>
            <a:endParaRPr lang="en-US" dirty="0"/>
          </a:p>
          <a:p>
            <a:r>
              <a:rPr lang="en-US" dirty="0"/>
              <a:t>Notifications about changes made in the documents allowed the team to be up to date with the progress. </a:t>
            </a:r>
          </a:p>
          <a:p>
            <a:endParaRPr lang="en-US" dirty="0"/>
          </a:p>
        </p:txBody>
      </p:sp>
      <p:pic>
        <p:nvPicPr>
          <p:cNvPr id="15" name="Picture 14" descr="A screenshot of a cell phone&#10;&#10;Description generated with very high confidence">
            <a:extLst>
              <a:ext uri="{FF2B5EF4-FFF2-40B4-BE49-F238E27FC236}">
                <a16:creationId xmlns:a16="http://schemas.microsoft.com/office/drawing/2014/main" id="{8C0FD790-9F50-4833-93AE-3C7963D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22" y="1938142"/>
            <a:ext cx="2865368" cy="4259949"/>
          </a:xfrm>
          <a:prstGeom prst="rect">
            <a:avLst/>
          </a:prstGeom>
        </p:spPr>
      </p:pic>
    </p:spTree>
    <p:extLst>
      <p:ext uri="{BB962C8B-B14F-4D97-AF65-F5344CB8AC3E}">
        <p14:creationId xmlns:p14="http://schemas.microsoft.com/office/powerpoint/2010/main" val="358805091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outVertical)">
                                      <p:cBhvr>
                                        <p:cTn id="12" dur="500"/>
                                        <p:tgtEl>
                                          <p:spTgt spid="10">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arn(outVertical)">
                                      <p:cBhvr>
                                        <p:cTn id="20" dur="500"/>
                                        <p:tgtEl>
                                          <p:spTgt spid="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arn(outVertical)">
                                      <p:cBhvr>
                                        <p:cTn id="25" dur="500"/>
                                        <p:tgtEl>
                                          <p:spTgt spid="10">
                                            <p:txEl>
                                              <p:pRg st="4" end="4"/>
                                            </p:txEl>
                                          </p:spTgt>
                                        </p:tgtEl>
                                      </p:cBhvr>
                                    </p:animEffect>
                                  </p:childTnLst>
                                </p:cTn>
                              </p:par>
                              <p:par>
                                <p:cTn id="26" presetID="16" presetClass="exit" presetSubtype="21" fill="hold" nodeType="withEffect">
                                  <p:stCondLst>
                                    <p:cond delay="0"/>
                                  </p:stCondLst>
                                  <p:childTnLst>
                                    <p:animEffect transition="out" filter="barn(inVertic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37"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912F-E950-4180-B2A4-8561DB47F0CE}"/>
              </a:ext>
            </a:extLst>
          </p:cNvPr>
          <p:cNvSpPr>
            <a:spLocks noGrp="1"/>
          </p:cNvSpPr>
          <p:nvPr>
            <p:ph type="title"/>
          </p:nvPr>
        </p:nvSpPr>
        <p:spPr>
          <a:xfrm>
            <a:off x="1141413" y="242598"/>
            <a:ext cx="9905998" cy="1234510"/>
          </a:xfrm>
        </p:spPr>
        <p:txBody>
          <a:bodyPr/>
          <a:lstStyle/>
          <a:p>
            <a:r>
              <a:rPr lang="en-GB" dirty="0"/>
              <a:t>How was version control helpful?</a:t>
            </a:r>
          </a:p>
        </p:txBody>
      </p:sp>
      <p:sp>
        <p:nvSpPr>
          <p:cNvPr id="3" name="Content Placeholder 2">
            <a:extLst>
              <a:ext uri="{FF2B5EF4-FFF2-40B4-BE49-F238E27FC236}">
                <a16:creationId xmlns:a16="http://schemas.microsoft.com/office/drawing/2014/main" id="{55BBCF21-8677-436D-AFB1-5EB8A2C15652}"/>
              </a:ext>
            </a:extLst>
          </p:cNvPr>
          <p:cNvSpPr>
            <a:spLocks noGrp="1"/>
          </p:cNvSpPr>
          <p:nvPr>
            <p:ph idx="1"/>
          </p:nvPr>
        </p:nvSpPr>
        <p:spPr>
          <a:xfrm>
            <a:off x="5709138" y="1477109"/>
            <a:ext cx="6191372" cy="5138294"/>
          </a:xfrm>
        </p:spPr>
        <p:txBody>
          <a:bodyPr/>
          <a:lstStyle/>
          <a:p>
            <a:r>
              <a:rPr lang="en-GB" dirty="0"/>
              <a:t>GitHub was another software used to securely store the files in an online storage.</a:t>
            </a:r>
          </a:p>
          <a:p>
            <a:endParaRPr lang="en-GB" dirty="0"/>
          </a:p>
          <a:p>
            <a:r>
              <a:rPr lang="en-GB" dirty="0"/>
              <a:t>It allowed the team to keep track of all the updates performed through the course of the development.</a:t>
            </a:r>
          </a:p>
          <a:p>
            <a:endParaRPr lang="en-GB" dirty="0"/>
          </a:p>
          <a:p>
            <a:r>
              <a:rPr lang="en-GB" dirty="0"/>
              <a:t>It proved better than Google Drive in terms of uploading and accessibility.</a:t>
            </a:r>
          </a:p>
          <a:p>
            <a:endParaRPr lang="en-GB" dirty="0"/>
          </a:p>
          <a:p>
            <a:endParaRPr lang="en-GB" dirty="0"/>
          </a:p>
          <a:p>
            <a:endParaRPr lang="en-GB" dirty="0"/>
          </a:p>
          <a:p>
            <a:endParaRPr lang="en-GB" dirty="0"/>
          </a:p>
          <a:p>
            <a:endParaRPr lang="en-GB" dirty="0"/>
          </a:p>
          <a:p>
            <a:endParaRPr lang="en-GB" dirty="0"/>
          </a:p>
        </p:txBody>
      </p:sp>
      <p:pic>
        <p:nvPicPr>
          <p:cNvPr id="7" name="Picture 6" descr="A screenshot of a computer screen&#10;&#10;Description generated with very high confidence">
            <a:extLst>
              <a:ext uri="{FF2B5EF4-FFF2-40B4-BE49-F238E27FC236}">
                <a16:creationId xmlns:a16="http://schemas.microsoft.com/office/drawing/2014/main" id="{B9DBCCC9-E5F4-43B2-8D63-E4745B52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90" y="2465105"/>
            <a:ext cx="5338274" cy="265088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EE08826-58D6-49BF-AEF9-D8D86770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90" y="2146389"/>
            <a:ext cx="5338274" cy="3288315"/>
          </a:xfrm>
          <a:prstGeom prst="rect">
            <a:avLst/>
          </a:prstGeom>
        </p:spPr>
      </p:pic>
    </p:spTree>
    <p:extLst>
      <p:ext uri="{BB962C8B-B14F-4D97-AF65-F5344CB8AC3E}">
        <p14:creationId xmlns:p14="http://schemas.microsoft.com/office/powerpoint/2010/main" val="2703409858"/>
      </p:ext>
    </p:extLst>
  </p:cSld>
  <p:clrMapOvr>
    <a:masterClrMapping/>
  </p:clrMapOvr>
  <mc:AlternateContent xmlns:mc="http://schemas.openxmlformats.org/markup-compatibility/2006">
    <mc:Choice xmlns:p15="http://schemas.microsoft.com/office/powerpoint/2012/main" Requires="p15">
      <p:transition spd="slow">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outVertical)">
                                      <p:cBhvr>
                                        <p:cTn id="20" dur="500"/>
                                        <p:tgtEl>
                                          <p:spTgt spid="3">
                                            <p:txEl>
                                              <p:pRg st="2" end="2"/>
                                            </p:txEl>
                                          </p:spTgt>
                                        </p:tgtEl>
                                      </p:cBhvr>
                                    </p:animEffect>
                                  </p:childTnLst>
                                </p:cTn>
                              </p:par>
                              <p:par>
                                <p:cTn id="21" presetID="16" presetClass="exit" presetSubtype="21" fill="hold" nodeType="withEffect">
                                  <p:stCondLst>
                                    <p:cond delay="0"/>
                                  </p:stCondLst>
                                  <p:childTnLst>
                                    <p:animEffect transition="out" filter="barn(inVertic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out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554-2A8B-4330-8780-328A2410F17A}"/>
              </a:ext>
            </a:extLst>
          </p:cNvPr>
          <p:cNvSpPr>
            <a:spLocks noGrp="1"/>
          </p:cNvSpPr>
          <p:nvPr>
            <p:ph type="title"/>
          </p:nvPr>
        </p:nvSpPr>
        <p:spPr>
          <a:xfrm>
            <a:off x="1141413" y="317242"/>
            <a:ext cx="9905998" cy="1306286"/>
          </a:xfrm>
        </p:spPr>
        <p:txBody>
          <a:bodyPr/>
          <a:lstStyle/>
          <a:p>
            <a:r>
              <a:rPr lang="en-GB" dirty="0"/>
              <a:t>How did it pay off?</a:t>
            </a:r>
          </a:p>
        </p:txBody>
      </p:sp>
      <p:sp>
        <p:nvSpPr>
          <p:cNvPr id="3" name="Content Placeholder 2">
            <a:extLst>
              <a:ext uri="{FF2B5EF4-FFF2-40B4-BE49-F238E27FC236}">
                <a16:creationId xmlns:a16="http://schemas.microsoft.com/office/drawing/2014/main" id="{2962E531-8345-44F0-AC39-CF4B00198B42}"/>
              </a:ext>
            </a:extLst>
          </p:cNvPr>
          <p:cNvSpPr>
            <a:spLocks noGrp="1"/>
          </p:cNvSpPr>
          <p:nvPr>
            <p:ph idx="1"/>
          </p:nvPr>
        </p:nvSpPr>
        <p:spPr>
          <a:xfrm>
            <a:off x="1141412" y="1623528"/>
            <a:ext cx="9905999" cy="5029199"/>
          </a:xfrm>
        </p:spPr>
        <p:txBody>
          <a:bodyPr/>
          <a:lstStyle/>
          <a:p>
            <a:r>
              <a:rPr lang="en-GB" dirty="0"/>
              <a:t>The tools supported the team very well as they made communication easier and were very easy to use.</a:t>
            </a:r>
          </a:p>
          <a:p>
            <a:endParaRPr lang="en-GB" dirty="0"/>
          </a:p>
          <a:p>
            <a:r>
              <a:rPr lang="en-GB" dirty="0"/>
              <a:t>They also proved to be very reliable and cost-efficient.</a:t>
            </a:r>
          </a:p>
          <a:p>
            <a:endParaRPr lang="en-GB" dirty="0"/>
          </a:p>
          <a:p>
            <a:r>
              <a:rPr lang="en-GB" dirty="0"/>
              <a:t>The tools supported our Agile development methods in a better way as they allowed us to work together on a single document and discuss about it at the same time.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0483242"/>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5B0-FACA-490C-A162-244902B1E64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8F0FFBB-A236-44EF-A87B-0FA1BED5B5E0}"/>
              </a:ext>
            </a:extLst>
          </p:cNvPr>
          <p:cNvSpPr>
            <a:spLocks noGrp="1"/>
          </p:cNvSpPr>
          <p:nvPr>
            <p:ph idx="1"/>
          </p:nvPr>
        </p:nvSpPr>
        <p:spPr>
          <a:xfrm>
            <a:off x="1141412" y="2249487"/>
            <a:ext cx="9905999" cy="4253950"/>
          </a:xfrm>
        </p:spPr>
        <p:txBody>
          <a:bodyPr/>
          <a:lstStyle/>
          <a:p>
            <a:r>
              <a:rPr lang="en-GB" dirty="0"/>
              <a:t>http://www.aiim.org/What-Is-Document-Imaging#</a:t>
            </a:r>
          </a:p>
          <a:p>
            <a:endParaRPr lang="en-GB" dirty="0"/>
          </a:p>
          <a:p>
            <a:r>
              <a:rPr lang="en-GB" dirty="0"/>
              <a:t>https://www.atlassian.com/git/tutorials/what-is-version-control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49919591"/>
      </p:ext>
    </p:extLst>
  </p:cSld>
  <p:clrMapOvr>
    <a:masterClrMapping/>
  </p:clrMapOvr>
  <mc:AlternateContent xmlns:mc="http://schemas.openxmlformats.org/markup-compatibility/2006">
    <mc:Choice xmlns:p15="http://schemas.microsoft.com/office/powerpoint/2012/main" Requires="p15">
      <p:transition spd="slow">
        <p15:prstTrans prst="peelOff" invX="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149</TotalTime>
  <Words>392</Words>
  <Application>Microsoft Office PowerPoint</Application>
  <PresentationFormat>Widescreen</PresentationFormat>
  <Paragraphs>44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Circuit</vt:lpstr>
      <vt:lpstr>Documentation management and version control</vt:lpstr>
      <vt:lpstr>What are they?</vt:lpstr>
      <vt:lpstr>how were the documents managed?</vt:lpstr>
      <vt:lpstr>How was version control helpful?</vt:lpstr>
      <vt:lpstr>How did it pay off?</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management and version control</dc:title>
  <dc:creator>Kanaga Manikandan Solaikannan</dc:creator>
  <cp:lastModifiedBy>Kanaga Manikandan Solaikannan</cp:lastModifiedBy>
  <cp:revision>27</cp:revision>
  <dcterms:created xsi:type="dcterms:W3CDTF">2018-04-04T13:47:34Z</dcterms:created>
  <dcterms:modified xsi:type="dcterms:W3CDTF">2018-04-04T16:17:30Z</dcterms:modified>
</cp:coreProperties>
</file>