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8577E-A54C-41D7-B492-08C177AEF540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03F3F-8F1A-4CDF-B886-FF99AD8791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435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Point – The team members commit to themselves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Point – If he can’t solve it, he makes sure it gets solved with the help of a team member.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3F3F-8F1A-4CDF-B886-FF99AD87911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1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Point – New items may be added to the product backlog and existing items may be modified or even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3F3F-8F1A-4CDF-B886-FF99AD87911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58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Point – The chosen items in the product backlog become the release backlog.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3F3F-8F1A-4CDF-B886-FF99AD87911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477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BFFB997-D5A9-43E6-BC8A-649010F71C8F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1EC11A2-0D97-4A06-9995-1405ADAF3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76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B997-D5A9-43E6-BC8A-649010F71C8F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A2-0D97-4A06-9995-1405ADAF3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12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B997-D5A9-43E6-BC8A-649010F71C8F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A2-0D97-4A06-9995-1405ADAF3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58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B997-D5A9-43E6-BC8A-649010F71C8F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A2-0D97-4A06-9995-1405ADAF334E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9073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B997-D5A9-43E6-BC8A-649010F71C8F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A2-0D97-4A06-9995-1405ADAF3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114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B997-D5A9-43E6-BC8A-649010F71C8F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A2-0D97-4A06-9995-1405ADAF3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388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B997-D5A9-43E6-BC8A-649010F71C8F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A2-0D97-4A06-9995-1405ADAF3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130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B997-D5A9-43E6-BC8A-649010F71C8F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A2-0D97-4A06-9995-1405ADAF3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979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B997-D5A9-43E6-BC8A-649010F71C8F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A2-0D97-4A06-9995-1405ADAF3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80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B997-D5A9-43E6-BC8A-649010F71C8F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A2-0D97-4A06-9995-1405ADAF3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87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B997-D5A9-43E6-BC8A-649010F71C8F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A2-0D97-4A06-9995-1405ADAF3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0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B997-D5A9-43E6-BC8A-649010F71C8F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A2-0D97-4A06-9995-1405ADAF3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91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B997-D5A9-43E6-BC8A-649010F71C8F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A2-0D97-4A06-9995-1405ADAF3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2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B997-D5A9-43E6-BC8A-649010F71C8F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A2-0D97-4A06-9995-1405ADAF3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85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B997-D5A9-43E6-BC8A-649010F71C8F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A2-0D97-4A06-9995-1405ADAF3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47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B997-D5A9-43E6-BC8A-649010F71C8F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A2-0D97-4A06-9995-1405ADAF3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82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B997-D5A9-43E6-BC8A-649010F71C8F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11A2-0D97-4A06-9995-1405ADAF3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1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B997-D5A9-43E6-BC8A-649010F71C8F}" type="datetimeFigureOut">
              <a:rPr lang="en-GB" smtClean="0"/>
              <a:t>29/03/2018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C11A2-0D97-4A06-9995-1405ADAF3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305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57B8-7A91-4E15-BB44-8C99FBBB62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AGILE DEVELOPMENT METHODS AND ARTEFACTS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AB760-C3A3-4333-A33D-90F361572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By – </a:t>
            </a:r>
            <a:r>
              <a:rPr lang="en-GB" dirty="0" err="1">
                <a:solidFill>
                  <a:schemeClr val="tx1"/>
                </a:solidFill>
              </a:rPr>
              <a:t>Kanaga</a:t>
            </a:r>
            <a:r>
              <a:rPr lang="en-GB" dirty="0">
                <a:solidFill>
                  <a:schemeClr val="tx1"/>
                </a:solidFill>
              </a:rPr>
              <a:t> Manikandan </a:t>
            </a:r>
            <a:r>
              <a:rPr lang="en-GB" dirty="0" err="1">
                <a:solidFill>
                  <a:schemeClr val="tx1"/>
                </a:solidFill>
              </a:rPr>
              <a:t>Solaikannan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6669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6E64-B031-422D-9FB9-22EE62B0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0589"/>
            <a:ext cx="9905998" cy="1478570"/>
          </a:xfrm>
        </p:spPr>
        <p:txBody>
          <a:bodyPr/>
          <a:lstStyle/>
          <a:p>
            <a:r>
              <a:rPr lang="en-GB" dirty="0"/>
              <a:t> What are agile methods?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DF36D-BAB0-48B9-9AFC-639360C9F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9159"/>
            <a:ext cx="9905999" cy="4838252"/>
          </a:xfrm>
        </p:spPr>
        <p:txBody>
          <a:bodyPr>
            <a:normAutofit/>
          </a:bodyPr>
          <a:lstStyle/>
          <a:p>
            <a:r>
              <a:rPr lang="en-GB" dirty="0"/>
              <a:t>Agile Methods are utilised by a team to work effectively and produce the best product.</a:t>
            </a:r>
          </a:p>
          <a:p>
            <a:endParaRPr lang="en-GB" dirty="0"/>
          </a:p>
          <a:p>
            <a:r>
              <a:rPr lang="en-GB" dirty="0"/>
              <a:t>We’ll be covering a few agile methods and how they’re used in a software development exercise such as,</a:t>
            </a:r>
          </a:p>
          <a:p>
            <a:endParaRPr lang="en-GB" dirty="0"/>
          </a:p>
          <a:p>
            <a:r>
              <a:rPr lang="en-GB" dirty="0"/>
              <a:t>SCRUM Meetings</a:t>
            </a:r>
          </a:p>
          <a:p>
            <a:r>
              <a:rPr lang="en-GB" dirty="0"/>
              <a:t>Product Backlog</a:t>
            </a:r>
          </a:p>
          <a:p>
            <a:r>
              <a:rPr lang="en-GB" dirty="0"/>
              <a:t>Burndown Chart</a:t>
            </a:r>
          </a:p>
        </p:txBody>
      </p:sp>
    </p:spTree>
    <p:extLst>
      <p:ext uri="{BB962C8B-B14F-4D97-AF65-F5344CB8AC3E}">
        <p14:creationId xmlns:p14="http://schemas.microsoft.com/office/powerpoint/2010/main" val="36757720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2E8C-3223-44EF-8400-B581241D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63955"/>
            <a:ext cx="9905998" cy="1478570"/>
          </a:xfrm>
        </p:spPr>
        <p:txBody>
          <a:bodyPr/>
          <a:lstStyle/>
          <a:p>
            <a:r>
              <a:rPr lang="en-GB" dirty="0"/>
              <a:t>What are scrum meetings?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961F-3E0B-4ECA-A06B-7E19385DA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2525"/>
            <a:ext cx="9905999" cy="4947524"/>
          </a:xfrm>
        </p:spPr>
        <p:txBody>
          <a:bodyPr/>
          <a:lstStyle/>
          <a:p>
            <a:r>
              <a:rPr lang="en-GB" dirty="0"/>
              <a:t>Scrum Meetings are conducted by the Scrum Master of the team and they last for about 15 minutes.</a:t>
            </a:r>
          </a:p>
          <a:p>
            <a:endParaRPr lang="en-GB" dirty="0"/>
          </a:p>
          <a:p>
            <a:r>
              <a:rPr lang="en-GB" dirty="0"/>
              <a:t>These meetings take place daily to have a status update on the progress of the development.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team members share their stories on what happened, what they plan to do and what problems they encountered. </a:t>
            </a:r>
          </a:p>
        </p:txBody>
      </p:sp>
    </p:spTree>
    <p:extLst>
      <p:ext uri="{BB962C8B-B14F-4D97-AF65-F5344CB8AC3E}">
        <p14:creationId xmlns:p14="http://schemas.microsoft.com/office/powerpoint/2010/main" val="38452910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5835-D6F1-4717-A3D8-DE6CB59A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9939"/>
            <a:ext cx="9905998" cy="1478570"/>
          </a:xfrm>
        </p:spPr>
        <p:txBody>
          <a:bodyPr/>
          <a:lstStyle/>
          <a:p>
            <a:r>
              <a:rPr lang="en-GB" dirty="0"/>
              <a:t>How are scrum meetings helpful?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2D044-04D6-4AFE-BB49-733478C8F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8510"/>
            <a:ext cx="9905999" cy="4872878"/>
          </a:xfrm>
        </p:spPr>
        <p:txBody>
          <a:bodyPr/>
          <a:lstStyle/>
          <a:p>
            <a:r>
              <a:rPr lang="en-GB" dirty="0"/>
              <a:t>Each team member gets a knowledge of which team member is going to do which task and within how much time.</a:t>
            </a:r>
          </a:p>
          <a:p>
            <a:endParaRPr lang="en-GB" dirty="0"/>
          </a:p>
          <a:p>
            <a:r>
              <a:rPr lang="en-GB" dirty="0"/>
              <a:t>The Scrum Master takes responsibility to resolve the team members’ problems as soon as possible.</a:t>
            </a:r>
          </a:p>
          <a:p>
            <a:endParaRPr lang="en-GB" dirty="0"/>
          </a:p>
          <a:p>
            <a:r>
              <a:rPr lang="en-GB" dirty="0"/>
              <a:t>By addressing the completed tasks, pending tasks and problems, the team can proceed with the development effectively. </a:t>
            </a:r>
          </a:p>
        </p:txBody>
      </p:sp>
    </p:spTree>
    <p:extLst>
      <p:ext uri="{BB962C8B-B14F-4D97-AF65-F5344CB8AC3E}">
        <p14:creationId xmlns:p14="http://schemas.microsoft.com/office/powerpoint/2010/main" val="5327281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8679-C952-4945-93B5-E5F5B607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1277"/>
            <a:ext cx="9905998" cy="1478570"/>
          </a:xfrm>
        </p:spPr>
        <p:txBody>
          <a:bodyPr/>
          <a:lstStyle/>
          <a:p>
            <a:r>
              <a:rPr lang="en-GB" dirty="0"/>
              <a:t>What is a product backlog?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1F87-22FD-425B-A72A-D30BEB740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9848"/>
            <a:ext cx="9905999" cy="4956854"/>
          </a:xfrm>
        </p:spPr>
        <p:txBody>
          <a:bodyPr/>
          <a:lstStyle/>
          <a:p>
            <a:r>
              <a:rPr lang="en-GB" dirty="0"/>
              <a:t>Product Backlog is the list of things that needs to be done within the project.</a:t>
            </a:r>
          </a:p>
          <a:p>
            <a:endParaRPr lang="en-GB" dirty="0"/>
          </a:p>
          <a:p>
            <a:r>
              <a:rPr lang="en-GB" dirty="0"/>
              <a:t>The product backlog is owned by the Product Owner and decides which items in the list make it to the final product.</a:t>
            </a:r>
          </a:p>
          <a:p>
            <a:endParaRPr lang="en-GB" dirty="0"/>
          </a:p>
          <a:p>
            <a:r>
              <a:rPr lang="en-GB" dirty="0"/>
              <a:t>The product backlog is a living document.</a:t>
            </a:r>
          </a:p>
        </p:txBody>
      </p:sp>
    </p:spTree>
    <p:extLst>
      <p:ext uri="{BB962C8B-B14F-4D97-AF65-F5344CB8AC3E}">
        <p14:creationId xmlns:p14="http://schemas.microsoft.com/office/powerpoint/2010/main" val="12554497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0660-5BD8-47EE-8F5A-1605CCC0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GB" dirty="0"/>
              <a:t>How is a product backlog helpful?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39BA7-2261-41DF-8204-8E8F52A79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6084"/>
            <a:ext cx="9905999" cy="486530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Product Backlog provides a knowledge of the scope and weight of the project.</a:t>
            </a:r>
          </a:p>
          <a:p>
            <a:endParaRPr lang="en-GB" dirty="0"/>
          </a:p>
          <a:p>
            <a:r>
              <a:rPr lang="en-GB" dirty="0"/>
              <a:t>Each item in the Product Backlog are ordered by priority allowing the team members to plan accordingly.</a:t>
            </a:r>
          </a:p>
          <a:p>
            <a:endParaRPr lang="en-GB" dirty="0"/>
          </a:p>
          <a:p>
            <a:r>
              <a:rPr lang="en-GB" dirty="0"/>
              <a:t>Items in the Product Backlog become estimated tasks calculated in hours and are placed in various sprints.</a:t>
            </a:r>
          </a:p>
          <a:p>
            <a:endParaRPr lang="en-GB" dirty="0"/>
          </a:p>
          <a:p>
            <a:r>
              <a:rPr lang="en-GB" dirty="0"/>
              <a:t>Sprints allow the team members to finish a bulk of work within 2-30 days.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0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A34F-65BD-4DFD-B7A9-8040EB25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7930"/>
            <a:ext cx="9905998" cy="1478570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87C4A-6697-4057-8172-829BF2D96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826500"/>
            <a:ext cx="9905999" cy="4872880"/>
          </a:xfrm>
        </p:spPr>
        <p:txBody>
          <a:bodyPr/>
          <a:lstStyle/>
          <a:p>
            <a:r>
              <a:rPr lang="en-GB" dirty="0"/>
              <a:t>https://www.mountaingoatsoftware.com/agile/scrum/meetings/daily-scrum</a:t>
            </a:r>
          </a:p>
        </p:txBody>
      </p:sp>
    </p:spTree>
    <p:extLst>
      <p:ext uri="{BB962C8B-B14F-4D97-AF65-F5344CB8AC3E}">
        <p14:creationId xmlns:p14="http://schemas.microsoft.com/office/powerpoint/2010/main" val="42326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134</TotalTime>
  <Words>397</Words>
  <Application>Microsoft Office PowerPoint</Application>
  <PresentationFormat>Widescreen</PresentationFormat>
  <Paragraphs>45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Circuit</vt:lpstr>
      <vt:lpstr>AGILE DEVELOPMENT METHODS AND ARTEFACTS </vt:lpstr>
      <vt:lpstr> What are agile methods?</vt:lpstr>
      <vt:lpstr>What are scrum meetings?</vt:lpstr>
      <vt:lpstr>How are scrum meetings helpful?</vt:lpstr>
      <vt:lpstr>What is a product backlog?</vt:lpstr>
      <vt:lpstr>How is a product backlog helpful?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</dc:title>
  <dc:creator>Kanaga Manikandan Solaikannan</dc:creator>
  <cp:lastModifiedBy>Kanaga Manikandan Solaikannan</cp:lastModifiedBy>
  <cp:revision>19</cp:revision>
  <dcterms:created xsi:type="dcterms:W3CDTF">2018-03-29T09:05:06Z</dcterms:created>
  <dcterms:modified xsi:type="dcterms:W3CDTF">2018-03-29T11:20:00Z</dcterms:modified>
</cp:coreProperties>
</file>