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D2ACD-840B-4FA9-9F16-DAC6CF3B9BC3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64FC6-39C8-420C-8598-AB542CA12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65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point – The software will still work even without the secondary functions.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16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point – The typical course of events [from the expanded use case] enabled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64FC6-39C8-420C-8598-AB542CA1211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91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538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1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7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38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929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2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65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3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89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5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5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8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02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B6913-160D-42A0-B0F5-1CC4E0223D66}" type="datetimeFigureOut">
              <a:rPr lang="en-GB" smtClean="0"/>
              <a:t>02/04/2018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81443-7F71-48A0-8C19-4F157927C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5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8DF2-90CC-45F6-BD18-FC5D2D9E9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EXPANDED USE CASES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AE1C5-BC83-433F-B54E-450E9ABA21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By – Kanaga Manikandan Solaikannan</a:t>
            </a:r>
          </a:p>
        </p:txBody>
      </p:sp>
    </p:spTree>
    <p:extLst>
      <p:ext uri="{BB962C8B-B14F-4D97-AF65-F5344CB8AC3E}">
        <p14:creationId xmlns:p14="http://schemas.microsoft.com/office/powerpoint/2010/main" val="157331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72FF5-3717-409C-A1BD-1918DEF9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47930"/>
            <a:ext cx="9905998" cy="1478570"/>
          </a:xfrm>
        </p:spPr>
        <p:txBody>
          <a:bodyPr/>
          <a:lstStyle/>
          <a:p>
            <a:r>
              <a:rPr lang="en-GB" dirty="0"/>
              <a:t>What are expanded use cases?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674A-8EE9-4AFA-8237-39322868E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6500"/>
            <a:ext cx="9905999" cy="4788904"/>
          </a:xfrm>
        </p:spPr>
        <p:txBody>
          <a:bodyPr/>
          <a:lstStyle/>
          <a:p>
            <a:r>
              <a:rPr lang="en-GB" dirty="0"/>
              <a:t>Expanded Use Case is a detailed description of the processes used to complete various system functions.</a:t>
            </a:r>
          </a:p>
          <a:p>
            <a:endParaRPr lang="en-GB" dirty="0"/>
          </a:p>
          <a:p>
            <a:r>
              <a:rPr lang="en-GB" dirty="0"/>
              <a:t>We’ll be covering on how expanded use cases were used to identify requirements and organise the management of the software development exercise.</a:t>
            </a:r>
          </a:p>
          <a:p>
            <a:endParaRPr lang="en-GB" dirty="0"/>
          </a:p>
          <a:p>
            <a:r>
              <a:rPr lang="en-GB" dirty="0"/>
              <a:t>We’ll also be covering on how it provided more knowledge than that of an existing use case diagram.</a:t>
            </a:r>
          </a:p>
        </p:txBody>
      </p:sp>
    </p:spTree>
    <p:extLst>
      <p:ext uri="{BB962C8B-B14F-4D97-AF65-F5344CB8AC3E}">
        <p14:creationId xmlns:p14="http://schemas.microsoft.com/office/powerpoint/2010/main" val="249570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65DBB6-0E99-469C-8E2D-2B3BA137B2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62"/>
          <a:stretch/>
        </p:blipFill>
        <p:spPr>
          <a:xfrm>
            <a:off x="1010783" y="2241551"/>
            <a:ext cx="3494597" cy="354965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D3EC21-B537-45AF-8F66-6771C1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240029"/>
          </a:xfrm>
        </p:spPr>
        <p:txBody>
          <a:bodyPr>
            <a:normAutofit/>
          </a:bodyPr>
          <a:lstStyle/>
          <a:p>
            <a:r>
              <a:rPr lang="en-GB" dirty="0"/>
              <a:t>How did it help identify requirements?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8721-18A1-43EF-B539-4E2CD8DA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57" y="1567543"/>
            <a:ext cx="6700188" cy="508518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The functions and processes of the system software were derived from the user stories of this project.</a:t>
            </a:r>
          </a:p>
          <a:p>
            <a:endParaRPr lang="en-GB" dirty="0"/>
          </a:p>
          <a:p>
            <a:r>
              <a:rPr lang="en-GB" dirty="0"/>
              <a:t>From these functions, the team was able </a:t>
            </a:r>
            <a:r>
              <a:rPr lang="en-GB"/>
              <a:t>to categorise </a:t>
            </a:r>
            <a:r>
              <a:rPr lang="en-GB" dirty="0"/>
              <a:t>each function into primary and secondary functions. </a:t>
            </a:r>
          </a:p>
          <a:p>
            <a:endParaRPr lang="en-GB" dirty="0"/>
          </a:p>
          <a:p>
            <a:r>
              <a:rPr lang="en-GB" dirty="0"/>
              <a:t>Primary functions are those which are very essential to the software product. Secondary functions are those which will help the user to perform extra features.</a:t>
            </a:r>
          </a:p>
        </p:txBody>
      </p:sp>
    </p:spTree>
    <p:extLst>
      <p:ext uri="{BB962C8B-B14F-4D97-AF65-F5344CB8AC3E}">
        <p14:creationId xmlns:p14="http://schemas.microsoft.com/office/powerpoint/2010/main" val="287567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8CCAAFD-AED2-42A1-94D8-9482869B2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2323323"/>
            <a:ext cx="4838636" cy="288316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AAE03C-B50F-499A-8B0C-E714295C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use case diagram to expanded use case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F76EE4-CC54-4E85-9BF3-1ABE03E7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819" y="1806084"/>
            <a:ext cx="6550091" cy="47906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 dirty="0"/>
              <a:t>The use case diagram provided a clear visual flow but was unable to describe some steps in more detail.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If more features were to be added, the diagram becomes more cluttered and will only get bigger.</a:t>
            </a:r>
          </a:p>
          <a:p>
            <a:pPr>
              <a:lnSpc>
                <a:spcPct val="110000"/>
              </a:lnSpc>
            </a:pPr>
            <a:endParaRPr lang="en-US" sz="2200" dirty="0"/>
          </a:p>
          <a:p>
            <a:pPr>
              <a:lnSpc>
                <a:spcPct val="110000"/>
              </a:lnSpc>
            </a:pPr>
            <a:r>
              <a:rPr lang="en-US" sz="2200" dirty="0"/>
              <a:t>Thus, expanded use cases were created to obtain an in-depth knowledge of these functions.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pic>
        <p:nvPicPr>
          <p:cNvPr id="18" name="Picture 1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5734FDB-C20D-48DF-8363-E6E0155EAD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432614"/>
            <a:ext cx="3180313" cy="2626202"/>
          </a:xfrm>
          <a:prstGeom prst="rect">
            <a:avLst/>
          </a:prstGeom>
        </p:spPr>
      </p:pic>
      <p:pic>
        <p:nvPicPr>
          <p:cNvPr id="4" name="Picture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847DF7-0289-4DEB-B311-F114535A7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4058816"/>
            <a:ext cx="3180312" cy="262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DF43E98-9FE4-4ED0-8CE9-82274379D5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1"/>
          <a:stretch/>
        </p:blipFill>
        <p:spPr>
          <a:xfrm>
            <a:off x="7026817" y="2497720"/>
            <a:ext cx="4806902" cy="3147300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A2A2B-22CC-45EB-A129-EF46CDE1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How did it help organise?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5EC6-2C39-490C-8C6C-29A43D84D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934" y="1806084"/>
            <a:ext cx="5965751" cy="4724402"/>
          </a:xfrm>
        </p:spPr>
        <p:txBody>
          <a:bodyPr anchor="t">
            <a:normAutofit/>
          </a:bodyPr>
          <a:lstStyle/>
          <a:p>
            <a:r>
              <a:rPr lang="en-GB" dirty="0"/>
              <a:t>The detailed description from the expanded use case helped the team to sort out the weight of the tasks and assign them to each member equally.</a:t>
            </a:r>
          </a:p>
          <a:p>
            <a:endParaRPr lang="en-GB" dirty="0"/>
          </a:p>
          <a:p>
            <a:r>
              <a:rPr lang="en-GB" dirty="0"/>
              <a:t>The typical course of events enabled the team to understand the flow of processes in more detail and structure the query appropriately.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41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5210-3380-4E1D-A191-DB9FD9B1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2AC99-25E1-4642-85BA-A34E9A5AC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165"/>
            <a:ext cx="9905999" cy="4440562"/>
          </a:xfrm>
        </p:spPr>
        <p:txBody>
          <a:bodyPr/>
          <a:lstStyle/>
          <a:p>
            <a:r>
              <a:rPr lang="en-GB" dirty="0"/>
              <a:t>http://www.comptechdoc.org/independent/uml/begin/umlexusecase.html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72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199</TotalTime>
  <Words>312</Words>
  <Application>Microsoft Office PowerPoint</Application>
  <PresentationFormat>Widescreen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Trebuchet MS</vt:lpstr>
      <vt:lpstr>Circuit</vt:lpstr>
      <vt:lpstr>EXPANDED USE CASES</vt:lpstr>
      <vt:lpstr>What are expanded use cases?</vt:lpstr>
      <vt:lpstr>How did it help identify requirements?</vt:lpstr>
      <vt:lpstr>use case diagram to expanded use case</vt:lpstr>
      <vt:lpstr>How did it help organise?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EXPANDED USE CASES</dc:title>
  <dc:creator>Kanaga Manikandan Solaikannan</dc:creator>
  <cp:lastModifiedBy>Kanaga Manikandan Solaikannan</cp:lastModifiedBy>
  <cp:revision>38</cp:revision>
  <dcterms:created xsi:type="dcterms:W3CDTF">2018-04-01T09:46:13Z</dcterms:created>
  <dcterms:modified xsi:type="dcterms:W3CDTF">2018-04-02T10:17:53Z</dcterms:modified>
</cp:coreProperties>
</file>