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4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1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5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5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9FED-39D6-411A-ACAB-B2AFC29FF4EB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6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1E7-369F-4CCA-8EDC-26267F00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Crc</a:t>
            </a:r>
            <a:r>
              <a:rPr lang="en-GB" dirty="0"/>
              <a:t>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BCD8-5B82-49D2-8D8F-16164995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</a:t>
            </a:r>
            <a:r>
              <a:rPr lang="en-GB" dirty="0" err="1">
                <a:solidFill>
                  <a:schemeClr val="tx1"/>
                </a:solidFill>
              </a:rPr>
              <a:t>kanaga</a:t>
            </a:r>
            <a:r>
              <a:rPr lang="en-GB" dirty="0">
                <a:solidFill>
                  <a:schemeClr val="tx1"/>
                </a:solidFill>
              </a:rPr>
              <a:t> Manikandan </a:t>
            </a:r>
            <a:r>
              <a:rPr lang="en-GB" dirty="0" err="1">
                <a:solidFill>
                  <a:schemeClr val="tx1"/>
                </a:solidFill>
              </a:rPr>
              <a:t>solaikannan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9927-4012-45D9-A72A-829061D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914"/>
            <a:ext cx="9905998" cy="1478570"/>
          </a:xfrm>
        </p:spPr>
        <p:txBody>
          <a:bodyPr/>
          <a:lstStyle/>
          <a:p>
            <a:r>
              <a:rPr lang="en-GB" dirty="0"/>
              <a:t>What are </a:t>
            </a:r>
            <a:r>
              <a:rPr lang="en-GB" dirty="0" err="1"/>
              <a:t>crc</a:t>
            </a:r>
            <a:r>
              <a:rPr lang="en-GB" dirty="0"/>
              <a:t>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FDD-52F4-41CC-9A8D-0E645491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484"/>
            <a:ext cx="9905999" cy="4807565"/>
          </a:xfrm>
        </p:spPr>
        <p:txBody>
          <a:bodyPr>
            <a:normAutofit/>
          </a:bodyPr>
          <a:lstStyle/>
          <a:p>
            <a:r>
              <a:rPr lang="en-GB" dirty="0"/>
              <a:t>CRC stands for Class, Responsibility, Collaboration.</a:t>
            </a:r>
          </a:p>
          <a:p>
            <a:endParaRPr lang="en-GB" dirty="0"/>
          </a:p>
          <a:p>
            <a:r>
              <a:rPr lang="en-GB" dirty="0"/>
              <a:t>They are used to gather a simple idea about what each class does within the project environment.</a:t>
            </a:r>
          </a:p>
          <a:p>
            <a:endParaRPr lang="en-GB" dirty="0"/>
          </a:p>
          <a:p>
            <a:r>
              <a:rPr lang="en-GB" dirty="0"/>
              <a:t>We’ll be covering on how these were used to assign responsibilities to the classes and how they aided the design and development of the software development exercise.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3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62E6-F9BD-40C1-BD5E-220DCD51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/>
              <a:t>How was it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610D-1734-44B5-AA19-0FF7EE8F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4724402"/>
          </a:xfrm>
        </p:spPr>
        <p:txBody>
          <a:bodyPr/>
          <a:lstStyle/>
          <a:p>
            <a:r>
              <a:rPr lang="en-GB" dirty="0"/>
              <a:t>The team studied the requirements of this project from the user stories.</a:t>
            </a:r>
          </a:p>
          <a:p>
            <a:endParaRPr lang="en-GB" dirty="0"/>
          </a:p>
          <a:p>
            <a:r>
              <a:rPr lang="en-GB" dirty="0"/>
              <a:t>A basic outline of the classes and its functions was drawn on each team members’ minds.</a:t>
            </a:r>
          </a:p>
          <a:p>
            <a:endParaRPr lang="en-GB" dirty="0"/>
          </a:p>
          <a:p>
            <a:r>
              <a:rPr lang="en-GB" dirty="0"/>
              <a:t>All that was left was to materialise it.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61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278BD5BE-3C98-491C-8051-E412EECB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0" y="2418874"/>
            <a:ext cx="4689234" cy="109024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2FD25-E6A1-485A-B104-368486AE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9162"/>
            <a:ext cx="9905998" cy="1333178"/>
          </a:xfrm>
        </p:spPr>
        <p:txBody>
          <a:bodyPr>
            <a:normAutofit/>
          </a:bodyPr>
          <a:lstStyle/>
          <a:p>
            <a:r>
              <a:rPr lang="en-GB" dirty="0"/>
              <a:t>How did it assign responsibilities?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2153CA-EE66-4C3F-8E05-76E3FB13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2340"/>
            <a:ext cx="5304817" cy="47864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only classes needed for this project were the form and the database.</a:t>
            </a:r>
          </a:p>
          <a:p>
            <a:endParaRPr lang="en-US" dirty="0"/>
          </a:p>
          <a:p>
            <a:r>
              <a:rPr lang="en-US" dirty="0"/>
              <a:t>Form being responsible for processing user commands and inform the user when necessary.</a:t>
            </a:r>
          </a:p>
          <a:p>
            <a:endParaRPr lang="en-US" dirty="0"/>
          </a:p>
          <a:p>
            <a:r>
              <a:rPr lang="en-US" dirty="0"/>
              <a:t>Database being responsible for storing member information, book sessions or events. </a:t>
            </a:r>
          </a:p>
        </p:txBody>
      </p:sp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58663F-2A0F-436D-A0AE-6A7B6AF0C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56819"/>
            <a:ext cx="4713862" cy="13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</TotalTime>
  <Words>159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Circuit</vt:lpstr>
      <vt:lpstr>Crc cards</vt:lpstr>
      <vt:lpstr>What are crc cards?</vt:lpstr>
      <vt:lpstr>How was it created?</vt:lpstr>
      <vt:lpstr>How did it assign responsibilities?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Kanaga Manikandan Solaikannan</dc:creator>
  <cp:lastModifiedBy>Kanaga Manikandan Solaikannan</cp:lastModifiedBy>
  <cp:revision>8</cp:revision>
  <dcterms:created xsi:type="dcterms:W3CDTF">2018-04-02T11:18:14Z</dcterms:created>
  <dcterms:modified xsi:type="dcterms:W3CDTF">2018-04-02T11:56:55Z</dcterms:modified>
</cp:coreProperties>
</file>