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753ec5b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753ec5b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75d2956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75d2956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jp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Interaction Between 1L6X and 1K2B: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72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00"/>
                </a:solidFill>
              </a:rPr>
              <a:t>Given that </a:t>
            </a:r>
            <a:r>
              <a:rPr b="1" lang="en" sz="1100">
                <a:solidFill>
                  <a:srgbClr val="FFFF00"/>
                </a:solidFill>
              </a:rPr>
              <a:t>1L6X</a:t>
            </a:r>
            <a:r>
              <a:rPr lang="en" sz="1100">
                <a:solidFill>
                  <a:srgbClr val="FFFF00"/>
                </a:solidFill>
              </a:rPr>
              <a:t> involves the </a:t>
            </a:r>
            <a:r>
              <a:rPr b="1" lang="en" sz="1100">
                <a:solidFill>
                  <a:srgbClr val="FFFF00"/>
                </a:solidFill>
              </a:rPr>
              <a:t>IL-6 receptor</a:t>
            </a:r>
            <a:r>
              <a:rPr lang="en" sz="1100">
                <a:solidFill>
                  <a:srgbClr val="FFFF00"/>
                </a:solidFill>
              </a:rPr>
              <a:t> and </a:t>
            </a:r>
            <a:r>
              <a:rPr b="1" lang="en" sz="1100">
                <a:solidFill>
                  <a:srgbClr val="FFFF00"/>
                </a:solidFill>
              </a:rPr>
              <a:t>1K2B</a:t>
            </a:r>
            <a:r>
              <a:rPr lang="en" sz="1100">
                <a:solidFill>
                  <a:srgbClr val="FFFF00"/>
                </a:solidFill>
              </a:rPr>
              <a:t> involves the </a:t>
            </a:r>
            <a:r>
              <a:rPr b="1" lang="en" sz="1100">
                <a:solidFill>
                  <a:srgbClr val="FFFF00"/>
                </a:solidFill>
              </a:rPr>
              <a:t>IL-2 receptor</a:t>
            </a:r>
            <a:r>
              <a:rPr lang="en" sz="1100">
                <a:solidFill>
                  <a:srgbClr val="FFFF00"/>
                </a:solidFill>
              </a:rPr>
              <a:t>, these two proteins could have functional overlap in immune signaling pathways. Both IL-2 and IL-6 play important roles in </a:t>
            </a:r>
            <a:r>
              <a:rPr b="1" lang="en" sz="1100">
                <a:solidFill>
                  <a:srgbClr val="FFFF00"/>
                </a:solidFill>
              </a:rPr>
              <a:t>immune system regulation</a:t>
            </a:r>
            <a:r>
              <a:rPr lang="en" sz="1100">
                <a:solidFill>
                  <a:srgbClr val="FFFF00"/>
                </a:solidFill>
              </a:rPr>
              <a:t>, and their receptors are involved in </a:t>
            </a:r>
            <a:r>
              <a:rPr b="1" lang="en" sz="1100">
                <a:solidFill>
                  <a:srgbClr val="FFFF00"/>
                </a:solidFill>
              </a:rPr>
              <a:t>T-cell activation and differentiation</a:t>
            </a:r>
            <a:r>
              <a:rPr lang="en" sz="1100">
                <a:solidFill>
                  <a:srgbClr val="FFFF00"/>
                </a:solidFill>
              </a:rPr>
              <a:t>.</a:t>
            </a:r>
            <a:endParaRPr sz="1100">
              <a:solidFill>
                <a:srgbClr val="FFFF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b="1" lang="en" sz="1100">
                <a:solidFill>
                  <a:srgbClr val="FFFF00"/>
                </a:solidFill>
              </a:rPr>
              <a:t>IL-6 and IL-2</a:t>
            </a:r>
            <a:r>
              <a:rPr lang="en" sz="1100">
                <a:solidFill>
                  <a:srgbClr val="FFFF00"/>
                </a:solidFill>
              </a:rPr>
              <a:t> can have synergistic or antagonistic effects in immune responses. For example, </a:t>
            </a:r>
            <a:r>
              <a:rPr b="1" lang="en" sz="1100">
                <a:solidFill>
                  <a:srgbClr val="FFFF00"/>
                </a:solidFill>
              </a:rPr>
              <a:t>IL-6</a:t>
            </a:r>
            <a:r>
              <a:rPr lang="en" sz="1100">
                <a:solidFill>
                  <a:srgbClr val="FFFF00"/>
                </a:solidFill>
              </a:rPr>
              <a:t> promotes inflammation and the differentiation of B-cells, while </a:t>
            </a:r>
            <a:r>
              <a:rPr b="1" lang="en" sz="1100">
                <a:solidFill>
                  <a:srgbClr val="FFFF00"/>
                </a:solidFill>
              </a:rPr>
              <a:t>IL-2</a:t>
            </a:r>
            <a:r>
              <a:rPr lang="en" sz="1100">
                <a:solidFill>
                  <a:srgbClr val="FFFF00"/>
                </a:solidFill>
              </a:rPr>
              <a:t> is crucial for T-cell growth and survival.</a:t>
            </a:r>
            <a:endParaRPr sz="1100">
              <a:solidFill>
                <a:srgbClr val="FFF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Char char="●"/>
            </a:pPr>
            <a:r>
              <a:rPr b="1" lang="en" sz="1100">
                <a:solidFill>
                  <a:srgbClr val="FFFF00"/>
                </a:solidFill>
              </a:rPr>
              <a:t>IL-6R (1L6X)</a:t>
            </a:r>
            <a:r>
              <a:rPr lang="en" sz="1100">
                <a:solidFill>
                  <a:srgbClr val="FFFF00"/>
                </a:solidFill>
              </a:rPr>
              <a:t> and </a:t>
            </a:r>
            <a:r>
              <a:rPr b="1" lang="en" sz="1100">
                <a:solidFill>
                  <a:srgbClr val="FFFF00"/>
                </a:solidFill>
              </a:rPr>
              <a:t>IL-2Rα (1K2B)</a:t>
            </a:r>
            <a:r>
              <a:rPr lang="en" sz="1100">
                <a:solidFill>
                  <a:srgbClr val="FFFF00"/>
                </a:solidFill>
              </a:rPr>
              <a:t> may interact through shared immune signaling pathways or in the context of diseases where both cytokines play a role, like autoimmune disorders, cancers, or chronic inflammation.</a:t>
            </a:r>
            <a:endParaRPr sz="11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1l6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29675"/>
            <a:ext cx="2278225" cy="19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1k2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625" y="2429675"/>
            <a:ext cx="2136600" cy="19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803800" y="2966325"/>
            <a:ext cx="60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EFEFEF"/>
                </a:solidFill>
              </a:rPr>
              <a:t>+</a:t>
            </a:r>
            <a:endParaRPr sz="3100">
              <a:solidFill>
                <a:srgbClr val="EFEFEF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8225" y="2801225"/>
            <a:ext cx="992000" cy="9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6425" y="2429675"/>
            <a:ext cx="22782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7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4A5D treatment for glucagonoma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60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The </a:t>
            </a:r>
            <a:r>
              <a:rPr lang="en" sz="1400">
                <a:solidFill>
                  <a:srgbClr val="FFF2CC"/>
                </a:solidFill>
              </a:rPr>
              <a:t>4A5D </a:t>
            </a:r>
            <a:r>
              <a:rPr lang="en" sz="1400">
                <a:solidFill>
                  <a:srgbClr val="FFFF00"/>
                </a:solidFill>
              </a:rPr>
              <a:t>structure itself does not treat </a:t>
            </a:r>
            <a:r>
              <a:rPr lang="en" sz="1400">
                <a:solidFill>
                  <a:srgbClr val="00FFFF"/>
                </a:solidFill>
              </a:rPr>
              <a:t>glucagonoma</a:t>
            </a:r>
            <a:r>
              <a:rPr lang="en" sz="1400">
                <a:solidFill>
                  <a:srgbClr val="FFFF00"/>
                </a:solidFill>
              </a:rPr>
              <a:t>, but it plays an important role in understanding how drugs, particularly those used in </a:t>
            </a:r>
            <a:r>
              <a:rPr lang="en" sz="1400">
                <a:solidFill>
                  <a:srgbClr val="00FFFF"/>
                </a:solidFill>
              </a:rPr>
              <a:t>glucagonoma treatment</a:t>
            </a:r>
            <a:r>
              <a:rPr lang="en" sz="1400">
                <a:solidFill>
                  <a:srgbClr val="FFFF00"/>
                </a:solidFill>
              </a:rPr>
              <a:t>, are metabolized in the body.</a:t>
            </a:r>
            <a:endParaRPr sz="1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For drug injection, we are using </a:t>
            </a:r>
            <a:r>
              <a:rPr lang="en" sz="1400">
                <a:solidFill>
                  <a:srgbClr val="00FF00"/>
                </a:solidFill>
              </a:rPr>
              <a:t>Pymine library</a:t>
            </a:r>
            <a:endParaRPr sz="1400">
              <a:solidFill>
                <a:srgbClr val="00FF00"/>
              </a:solidFill>
            </a:endParaRPr>
          </a:p>
        </p:txBody>
      </p:sp>
      <p:pic>
        <p:nvPicPr>
          <p:cNvPr id="67" name="Google Shape;67;p14" title="1l6x and 1k2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8050"/>
            <a:ext cx="1893326" cy="22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4a5d injec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900" y="1718050"/>
            <a:ext cx="1971445" cy="22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252888" y="2285963"/>
            <a:ext cx="375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2"/>
                </a:solidFill>
              </a:rPr>
              <a:t>+</a:t>
            </a:r>
            <a:endParaRPr sz="2900"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92463" y="4337400"/>
            <a:ext cx="13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1k2b + 1l6x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153875" y="4337400"/>
            <a:ext cx="91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4a5d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263" y="23152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5875" y="1257975"/>
            <a:ext cx="3475824" cy="200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5875" y="3260300"/>
            <a:ext cx="3475824" cy="188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