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BECFA-4E67-48EB-92B7-32190B34D29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AAD8B413-CFCD-43A1-BBD7-3859ACD57E7C}">
      <dgm:prSet phldrT="[Text]"/>
      <dgm:spPr/>
      <dgm:t>
        <a:bodyPr/>
        <a:lstStyle/>
        <a:p>
          <a:r>
            <a:rPr lang="en-US" dirty="0" smtClean="0"/>
            <a:t>Balance amount</a:t>
          </a:r>
          <a:endParaRPr lang="en-IN" dirty="0"/>
        </a:p>
      </dgm:t>
    </dgm:pt>
    <dgm:pt modelId="{93B80A49-1E63-431F-8DCB-A44A9EE2201C}" type="parTrans" cxnId="{A7F48002-1CF6-428D-828A-38663C54DA30}">
      <dgm:prSet/>
      <dgm:spPr/>
      <dgm:t>
        <a:bodyPr/>
        <a:lstStyle/>
        <a:p>
          <a:endParaRPr lang="en-IN"/>
        </a:p>
      </dgm:t>
    </dgm:pt>
    <dgm:pt modelId="{A4BE7052-564F-4EE0-BBC3-072C0FBEB5F2}" type="sibTrans" cxnId="{A7F48002-1CF6-428D-828A-38663C54DA30}">
      <dgm:prSet/>
      <dgm:spPr/>
      <dgm:t>
        <a:bodyPr/>
        <a:lstStyle/>
        <a:p>
          <a:endParaRPr lang="en-IN"/>
        </a:p>
      </dgm:t>
    </dgm:pt>
    <dgm:pt modelId="{8FF4057E-419F-43C3-8CF2-86C4CD07241A}">
      <dgm:prSet phldrT="[Text]"/>
      <dgm:spPr/>
      <dgm:t>
        <a:bodyPr/>
        <a:lstStyle/>
        <a:p>
          <a:r>
            <a:rPr lang="en-US" dirty="0" smtClean="0"/>
            <a:t>Withdrawal amount</a:t>
          </a:r>
          <a:endParaRPr lang="en-IN" dirty="0"/>
        </a:p>
      </dgm:t>
    </dgm:pt>
    <dgm:pt modelId="{7446D93D-CE04-4C0B-A812-D3D6DD4E259A}" type="parTrans" cxnId="{2A025028-698E-4A08-9E33-6B6E4B4A194D}">
      <dgm:prSet/>
      <dgm:spPr/>
      <dgm:t>
        <a:bodyPr/>
        <a:lstStyle/>
        <a:p>
          <a:endParaRPr lang="en-IN"/>
        </a:p>
      </dgm:t>
    </dgm:pt>
    <dgm:pt modelId="{8149ED0B-431E-4398-83C7-4E101967E8C4}" type="sibTrans" cxnId="{2A025028-698E-4A08-9E33-6B6E4B4A194D}">
      <dgm:prSet/>
      <dgm:spPr/>
      <dgm:t>
        <a:bodyPr/>
        <a:lstStyle/>
        <a:p>
          <a:endParaRPr lang="en-IN"/>
        </a:p>
      </dgm:t>
    </dgm:pt>
    <dgm:pt modelId="{38641D0C-CF83-45C5-84BE-E9A8500DCFA0}">
      <dgm:prSet phldrT="[Text]"/>
      <dgm:spPr/>
      <dgm:t>
        <a:bodyPr/>
        <a:lstStyle/>
        <a:p>
          <a:r>
            <a:rPr lang="en-US" b="1" dirty="0" smtClean="0">
              <a:solidFill>
                <a:srgbClr val="7030A0"/>
              </a:solidFill>
              <a:effectLst>
                <a:outerShdw blurRad="38100" dist="38100" dir="2700000" algn="tl">
                  <a:srgbClr val="000000">
                    <a:alpha val="43137"/>
                  </a:srgbClr>
                </a:outerShdw>
              </a:effectLst>
            </a:rPr>
            <a:t>Variable-3</a:t>
          </a:r>
          <a:endParaRPr lang="en-IN" b="1" dirty="0">
            <a:solidFill>
              <a:srgbClr val="7030A0"/>
            </a:solidFill>
            <a:effectLst>
              <a:outerShdw blurRad="38100" dist="38100" dir="2700000" algn="tl">
                <a:srgbClr val="000000">
                  <a:alpha val="43137"/>
                </a:srgbClr>
              </a:outerShdw>
            </a:effectLst>
          </a:endParaRPr>
        </a:p>
      </dgm:t>
    </dgm:pt>
    <dgm:pt modelId="{3287AE9E-E7B9-457B-89AB-5B70CC1425C3}" type="parTrans" cxnId="{7745A19A-F8B6-41E6-A6DD-AE2B4FC79F58}">
      <dgm:prSet/>
      <dgm:spPr/>
      <dgm:t>
        <a:bodyPr/>
        <a:lstStyle/>
        <a:p>
          <a:endParaRPr lang="en-IN"/>
        </a:p>
      </dgm:t>
    </dgm:pt>
    <dgm:pt modelId="{DEB012AA-0D1A-4BD6-AC3B-AA62DBA3E94B}" type="sibTrans" cxnId="{7745A19A-F8B6-41E6-A6DD-AE2B4FC79F58}">
      <dgm:prSet/>
      <dgm:spPr/>
      <dgm:t>
        <a:bodyPr/>
        <a:lstStyle/>
        <a:p>
          <a:endParaRPr lang="en-IN"/>
        </a:p>
      </dgm:t>
    </dgm:pt>
    <dgm:pt modelId="{86683B3B-F5B3-44A5-B708-7061E2F21E84}">
      <dgm:prSet phldrT="[Text]"/>
      <dgm:spPr/>
      <dgm:t>
        <a:bodyPr/>
        <a:lstStyle/>
        <a:p>
          <a:r>
            <a:rPr lang="en-US" dirty="0" smtClean="0"/>
            <a:t>Total withdrawal amount</a:t>
          </a:r>
          <a:endParaRPr lang="en-IN" dirty="0"/>
        </a:p>
      </dgm:t>
    </dgm:pt>
    <dgm:pt modelId="{0F0C78AE-E790-4099-9D69-A3E07C4F255F}" type="parTrans" cxnId="{DF75B3FA-3F1D-47EE-8389-B6D537F6F44B}">
      <dgm:prSet/>
      <dgm:spPr/>
      <dgm:t>
        <a:bodyPr/>
        <a:lstStyle/>
        <a:p>
          <a:endParaRPr lang="en-IN"/>
        </a:p>
      </dgm:t>
    </dgm:pt>
    <dgm:pt modelId="{583343BE-D92D-40C5-ACDA-B1B4F79FD8F1}" type="sibTrans" cxnId="{DF75B3FA-3F1D-47EE-8389-B6D537F6F44B}">
      <dgm:prSet/>
      <dgm:spPr/>
      <dgm:t>
        <a:bodyPr/>
        <a:lstStyle/>
        <a:p>
          <a:endParaRPr lang="en-IN"/>
        </a:p>
      </dgm:t>
    </dgm:pt>
    <dgm:pt modelId="{95760A18-5C6C-4A9A-91F0-5C5AC069C89C}">
      <dgm:prSet phldrT="[Text]"/>
      <dgm:spPr/>
      <dgm:t>
        <a:bodyPr/>
        <a:lstStyle/>
        <a:p>
          <a:r>
            <a:rPr lang="en-US" b="1" dirty="0" smtClean="0">
              <a:solidFill>
                <a:srgbClr val="7030A0"/>
              </a:solidFill>
              <a:effectLst>
                <a:outerShdw blurRad="38100" dist="38100" dir="2700000" algn="tl">
                  <a:srgbClr val="000000">
                    <a:alpha val="43137"/>
                  </a:srgbClr>
                </a:outerShdw>
              </a:effectLst>
            </a:rPr>
            <a:t>Variable-2</a:t>
          </a:r>
          <a:endParaRPr lang="en-IN" b="1" dirty="0">
            <a:solidFill>
              <a:srgbClr val="7030A0"/>
            </a:solidFill>
            <a:effectLst>
              <a:outerShdw blurRad="38100" dist="38100" dir="2700000" algn="tl">
                <a:srgbClr val="000000">
                  <a:alpha val="43137"/>
                </a:srgbClr>
              </a:outerShdw>
            </a:effectLst>
          </a:endParaRPr>
        </a:p>
      </dgm:t>
    </dgm:pt>
    <dgm:pt modelId="{4A34D401-AEA9-49A7-8F1F-C2BB30301C89}" type="sibTrans" cxnId="{F782730B-4C92-4BD7-9EB2-8E8A714134EB}">
      <dgm:prSet/>
      <dgm:spPr/>
      <dgm:t>
        <a:bodyPr/>
        <a:lstStyle/>
        <a:p>
          <a:endParaRPr lang="en-IN"/>
        </a:p>
      </dgm:t>
    </dgm:pt>
    <dgm:pt modelId="{F13620EE-D27D-4C64-86F3-53F7850B8187}" type="parTrans" cxnId="{F782730B-4C92-4BD7-9EB2-8E8A714134EB}">
      <dgm:prSet/>
      <dgm:spPr/>
      <dgm:t>
        <a:bodyPr/>
        <a:lstStyle/>
        <a:p>
          <a:endParaRPr lang="en-IN"/>
        </a:p>
      </dgm:t>
    </dgm:pt>
    <dgm:pt modelId="{A084EC16-E021-4DC3-9480-2486A047A1D4}">
      <dgm:prSet phldrT="[Text]"/>
      <dgm:spPr/>
      <dgm:t>
        <a:bodyPr/>
        <a:lstStyle/>
        <a:p>
          <a:r>
            <a:rPr lang="en-US" b="1" dirty="0" smtClean="0">
              <a:solidFill>
                <a:srgbClr val="7030A0"/>
              </a:solidFill>
              <a:effectLst>
                <a:outerShdw blurRad="38100" dist="38100" dir="2700000" algn="tl">
                  <a:srgbClr val="000000">
                    <a:alpha val="43137"/>
                  </a:srgbClr>
                </a:outerShdw>
              </a:effectLst>
            </a:rPr>
            <a:t>Variable-1</a:t>
          </a:r>
          <a:endParaRPr lang="en-IN" b="1" dirty="0">
            <a:solidFill>
              <a:srgbClr val="7030A0"/>
            </a:solidFill>
            <a:effectLst>
              <a:outerShdw blurRad="38100" dist="38100" dir="2700000" algn="tl">
                <a:srgbClr val="000000">
                  <a:alpha val="43137"/>
                </a:srgbClr>
              </a:outerShdw>
            </a:effectLst>
          </a:endParaRPr>
        </a:p>
      </dgm:t>
    </dgm:pt>
    <dgm:pt modelId="{D03E8BDB-1372-48FC-A4A7-C223DFAA7C15}" type="sibTrans" cxnId="{94F7A364-75FE-4E8D-A90E-44379899A53C}">
      <dgm:prSet/>
      <dgm:spPr/>
      <dgm:t>
        <a:bodyPr/>
        <a:lstStyle/>
        <a:p>
          <a:endParaRPr lang="en-IN"/>
        </a:p>
      </dgm:t>
    </dgm:pt>
    <dgm:pt modelId="{131ACF80-EA8B-4033-8330-3F98D388B484}" type="parTrans" cxnId="{94F7A364-75FE-4E8D-A90E-44379899A53C}">
      <dgm:prSet/>
      <dgm:spPr/>
      <dgm:t>
        <a:bodyPr/>
        <a:lstStyle/>
        <a:p>
          <a:endParaRPr lang="en-IN"/>
        </a:p>
      </dgm:t>
    </dgm:pt>
    <dgm:pt modelId="{337BD7C8-273A-4303-B17D-4BF534948D36}" type="pres">
      <dgm:prSet presAssocID="{FC8BECFA-4E67-48EB-92B7-32190B34D295}" presName="Name0" presStyleCnt="0">
        <dgm:presLayoutVars>
          <dgm:chMax/>
          <dgm:chPref/>
          <dgm:dir/>
        </dgm:presLayoutVars>
      </dgm:prSet>
      <dgm:spPr/>
    </dgm:pt>
    <dgm:pt modelId="{313960FD-E6E1-4D52-A959-A126126E0613}" type="pres">
      <dgm:prSet presAssocID="{A084EC16-E021-4DC3-9480-2486A047A1D4}" presName="parenttextcomposite" presStyleCnt="0"/>
      <dgm:spPr/>
    </dgm:pt>
    <dgm:pt modelId="{F4DF6966-AC0E-41AE-9240-C0971B34A6BC}" type="pres">
      <dgm:prSet presAssocID="{A084EC16-E021-4DC3-9480-2486A047A1D4}" presName="parenttext" presStyleLbl="revTx" presStyleIdx="0" presStyleCnt="3">
        <dgm:presLayoutVars>
          <dgm:chMax/>
          <dgm:chPref val="2"/>
          <dgm:bulletEnabled val="1"/>
        </dgm:presLayoutVars>
      </dgm:prSet>
      <dgm:spPr/>
      <dgm:t>
        <a:bodyPr/>
        <a:lstStyle/>
        <a:p>
          <a:endParaRPr lang="en-IN"/>
        </a:p>
      </dgm:t>
    </dgm:pt>
    <dgm:pt modelId="{B3B21033-88F9-41D7-A3DB-E7A121A0D87D}" type="pres">
      <dgm:prSet presAssocID="{A084EC16-E021-4DC3-9480-2486A047A1D4}" presName="composite" presStyleCnt="0"/>
      <dgm:spPr/>
    </dgm:pt>
    <dgm:pt modelId="{3BC1E0AF-EBF7-4218-9359-DEDC71C32FD0}" type="pres">
      <dgm:prSet presAssocID="{A084EC16-E021-4DC3-9480-2486A047A1D4}" presName="chevron1" presStyleLbl="alignNode1" presStyleIdx="0" presStyleCnt="21"/>
      <dgm:spPr/>
    </dgm:pt>
    <dgm:pt modelId="{0B7B4AB5-1C9A-4599-BE81-3F7DA5C702C9}" type="pres">
      <dgm:prSet presAssocID="{A084EC16-E021-4DC3-9480-2486A047A1D4}" presName="chevron2" presStyleLbl="alignNode1" presStyleIdx="1" presStyleCnt="21"/>
      <dgm:spPr/>
    </dgm:pt>
    <dgm:pt modelId="{9D1F8917-FEC2-4C76-9AF3-2C3C872A151C}" type="pres">
      <dgm:prSet presAssocID="{A084EC16-E021-4DC3-9480-2486A047A1D4}" presName="chevron3" presStyleLbl="alignNode1" presStyleIdx="2" presStyleCnt="21"/>
      <dgm:spPr/>
    </dgm:pt>
    <dgm:pt modelId="{971D6AE9-DBA5-4B7D-8EDD-5D7E3D46380D}" type="pres">
      <dgm:prSet presAssocID="{A084EC16-E021-4DC3-9480-2486A047A1D4}" presName="chevron4" presStyleLbl="alignNode1" presStyleIdx="3" presStyleCnt="21"/>
      <dgm:spPr/>
    </dgm:pt>
    <dgm:pt modelId="{44888509-5D39-4650-8C1F-1A348A327E43}" type="pres">
      <dgm:prSet presAssocID="{A084EC16-E021-4DC3-9480-2486A047A1D4}" presName="chevron5" presStyleLbl="alignNode1" presStyleIdx="4" presStyleCnt="21"/>
      <dgm:spPr/>
    </dgm:pt>
    <dgm:pt modelId="{97E41CA4-521C-4034-B44B-E294D171846E}" type="pres">
      <dgm:prSet presAssocID="{A084EC16-E021-4DC3-9480-2486A047A1D4}" presName="chevron6" presStyleLbl="alignNode1" presStyleIdx="5" presStyleCnt="21"/>
      <dgm:spPr/>
    </dgm:pt>
    <dgm:pt modelId="{0DAE36DD-1D40-4C0F-A8E3-B589EB866B0D}" type="pres">
      <dgm:prSet presAssocID="{A084EC16-E021-4DC3-9480-2486A047A1D4}" presName="chevron7" presStyleLbl="alignNode1" presStyleIdx="6" presStyleCnt="21"/>
      <dgm:spPr/>
    </dgm:pt>
    <dgm:pt modelId="{6C36C0D3-AB1E-4008-9739-AD28B04B0C30}" type="pres">
      <dgm:prSet presAssocID="{A084EC16-E021-4DC3-9480-2486A047A1D4}" presName="childtext" presStyleLbl="solidFgAcc1" presStyleIdx="0" presStyleCnt="3">
        <dgm:presLayoutVars>
          <dgm:chMax/>
          <dgm:chPref val="0"/>
          <dgm:bulletEnabled val="1"/>
        </dgm:presLayoutVars>
      </dgm:prSet>
      <dgm:spPr/>
      <dgm:t>
        <a:bodyPr/>
        <a:lstStyle/>
        <a:p>
          <a:endParaRPr lang="en-IN"/>
        </a:p>
      </dgm:t>
    </dgm:pt>
    <dgm:pt modelId="{E984EAA4-D258-4D98-B5CA-85F4534F5761}" type="pres">
      <dgm:prSet presAssocID="{D03E8BDB-1372-48FC-A4A7-C223DFAA7C15}" presName="sibTrans" presStyleCnt="0"/>
      <dgm:spPr/>
    </dgm:pt>
    <dgm:pt modelId="{0034C4A7-FB17-43E6-B229-B5E5C8D7BA58}" type="pres">
      <dgm:prSet presAssocID="{95760A18-5C6C-4A9A-91F0-5C5AC069C89C}" presName="parenttextcomposite" presStyleCnt="0"/>
      <dgm:spPr/>
    </dgm:pt>
    <dgm:pt modelId="{C6FAAE9F-53DF-49A9-AE69-31DFEA50C65F}" type="pres">
      <dgm:prSet presAssocID="{95760A18-5C6C-4A9A-91F0-5C5AC069C89C}" presName="parenttext" presStyleLbl="revTx" presStyleIdx="1" presStyleCnt="3">
        <dgm:presLayoutVars>
          <dgm:chMax/>
          <dgm:chPref val="2"/>
          <dgm:bulletEnabled val="1"/>
        </dgm:presLayoutVars>
      </dgm:prSet>
      <dgm:spPr/>
      <dgm:t>
        <a:bodyPr/>
        <a:lstStyle/>
        <a:p>
          <a:endParaRPr lang="en-IN"/>
        </a:p>
      </dgm:t>
    </dgm:pt>
    <dgm:pt modelId="{D7D9AE91-A6CE-47DE-95F8-E1AA020918A7}" type="pres">
      <dgm:prSet presAssocID="{95760A18-5C6C-4A9A-91F0-5C5AC069C89C}" presName="composite" presStyleCnt="0"/>
      <dgm:spPr/>
    </dgm:pt>
    <dgm:pt modelId="{96D034B7-6486-4D27-B6C7-C03B1BD37A45}" type="pres">
      <dgm:prSet presAssocID="{95760A18-5C6C-4A9A-91F0-5C5AC069C89C}" presName="chevron1" presStyleLbl="alignNode1" presStyleIdx="7" presStyleCnt="21"/>
      <dgm:spPr/>
    </dgm:pt>
    <dgm:pt modelId="{1724A7F7-C001-4447-B9AA-1928018165AD}" type="pres">
      <dgm:prSet presAssocID="{95760A18-5C6C-4A9A-91F0-5C5AC069C89C}" presName="chevron2" presStyleLbl="alignNode1" presStyleIdx="8" presStyleCnt="21"/>
      <dgm:spPr/>
    </dgm:pt>
    <dgm:pt modelId="{BCC114EF-E60F-4719-BE22-D176A41353EB}" type="pres">
      <dgm:prSet presAssocID="{95760A18-5C6C-4A9A-91F0-5C5AC069C89C}" presName="chevron3" presStyleLbl="alignNode1" presStyleIdx="9" presStyleCnt="21"/>
      <dgm:spPr/>
    </dgm:pt>
    <dgm:pt modelId="{D49E1B8A-4C7A-4382-A78D-7EC82494384B}" type="pres">
      <dgm:prSet presAssocID="{95760A18-5C6C-4A9A-91F0-5C5AC069C89C}" presName="chevron4" presStyleLbl="alignNode1" presStyleIdx="10" presStyleCnt="21"/>
      <dgm:spPr/>
    </dgm:pt>
    <dgm:pt modelId="{40316AD5-8CBB-4A57-8875-4264C8A2AD36}" type="pres">
      <dgm:prSet presAssocID="{95760A18-5C6C-4A9A-91F0-5C5AC069C89C}" presName="chevron5" presStyleLbl="alignNode1" presStyleIdx="11" presStyleCnt="21"/>
      <dgm:spPr/>
    </dgm:pt>
    <dgm:pt modelId="{843B065E-D26F-4BD8-A9A4-257E77EECDB2}" type="pres">
      <dgm:prSet presAssocID="{95760A18-5C6C-4A9A-91F0-5C5AC069C89C}" presName="chevron6" presStyleLbl="alignNode1" presStyleIdx="12" presStyleCnt="21"/>
      <dgm:spPr/>
    </dgm:pt>
    <dgm:pt modelId="{5DF0FD7A-57BE-4EE3-8F6C-6D7A1BB80B49}" type="pres">
      <dgm:prSet presAssocID="{95760A18-5C6C-4A9A-91F0-5C5AC069C89C}" presName="chevron7" presStyleLbl="alignNode1" presStyleIdx="13" presStyleCnt="21"/>
      <dgm:spPr/>
    </dgm:pt>
    <dgm:pt modelId="{8CCEFE0D-2253-4760-AB8C-52FC1EDAF53C}" type="pres">
      <dgm:prSet presAssocID="{95760A18-5C6C-4A9A-91F0-5C5AC069C89C}" presName="childtext" presStyleLbl="solidFgAcc1" presStyleIdx="1" presStyleCnt="3">
        <dgm:presLayoutVars>
          <dgm:chMax/>
          <dgm:chPref val="0"/>
          <dgm:bulletEnabled val="1"/>
        </dgm:presLayoutVars>
      </dgm:prSet>
      <dgm:spPr/>
    </dgm:pt>
    <dgm:pt modelId="{46874800-69E1-4C42-A9E5-2686A9790BB9}" type="pres">
      <dgm:prSet presAssocID="{4A34D401-AEA9-49A7-8F1F-C2BB30301C89}" presName="sibTrans" presStyleCnt="0"/>
      <dgm:spPr/>
    </dgm:pt>
    <dgm:pt modelId="{EB16585E-6D57-414D-B398-87C7702BE1C4}" type="pres">
      <dgm:prSet presAssocID="{38641D0C-CF83-45C5-84BE-E9A8500DCFA0}" presName="parenttextcomposite" presStyleCnt="0"/>
      <dgm:spPr/>
    </dgm:pt>
    <dgm:pt modelId="{32BBE253-D0BF-4585-BB04-725D6006E92C}" type="pres">
      <dgm:prSet presAssocID="{38641D0C-CF83-45C5-84BE-E9A8500DCFA0}" presName="parenttext" presStyleLbl="revTx" presStyleIdx="2" presStyleCnt="3">
        <dgm:presLayoutVars>
          <dgm:chMax/>
          <dgm:chPref val="2"/>
          <dgm:bulletEnabled val="1"/>
        </dgm:presLayoutVars>
      </dgm:prSet>
      <dgm:spPr/>
    </dgm:pt>
    <dgm:pt modelId="{2AD74B24-C9B9-4B3B-9A72-BF9E47338440}" type="pres">
      <dgm:prSet presAssocID="{38641D0C-CF83-45C5-84BE-E9A8500DCFA0}" presName="composite" presStyleCnt="0"/>
      <dgm:spPr/>
    </dgm:pt>
    <dgm:pt modelId="{F03E2614-141C-44BE-BFFE-3292B2F970EA}" type="pres">
      <dgm:prSet presAssocID="{38641D0C-CF83-45C5-84BE-E9A8500DCFA0}" presName="chevron1" presStyleLbl="alignNode1" presStyleIdx="14" presStyleCnt="21"/>
      <dgm:spPr/>
    </dgm:pt>
    <dgm:pt modelId="{B4BF6B5F-6241-4795-8B81-FEA547A0985C}" type="pres">
      <dgm:prSet presAssocID="{38641D0C-CF83-45C5-84BE-E9A8500DCFA0}" presName="chevron2" presStyleLbl="alignNode1" presStyleIdx="15" presStyleCnt="21"/>
      <dgm:spPr/>
    </dgm:pt>
    <dgm:pt modelId="{4CF1EC99-B3C1-4BCD-950B-F7E6835B1131}" type="pres">
      <dgm:prSet presAssocID="{38641D0C-CF83-45C5-84BE-E9A8500DCFA0}" presName="chevron3" presStyleLbl="alignNode1" presStyleIdx="16" presStyleCnt="21"/>
      <dgm:spPr/>
    </dgm:pt>
    <dgm:pt modelId="{B9625A2A-E279-4D17-BF2A-FB3AE6CAB782}" type="pres">
      <dgm:prSet presAssocID="{38641D0C-CF83-45C5-84BE-E9A8500DCFA0}" presName="chevron4" presStyleLbl="alignNode1" presStyleIdx="17" presStyleCnt="21"/>
      <dgm:spPr/>
    </dgm:pt>
    <dgm:pt modelId="{08C87200-9916-4F70-8510-C5E1113B0179}" type="pres">
      <dgm:prSet presAssocID="{38641D0C-CF83-45C5-84BE-E9A8500DCFA0}" presName="chevron5" presStyleLbl="alignNode1" presStyleIdx="18" presStyleCnt="21"/>
      <dgm:spPr/>
    </dgm:pt>
    <dgm:pt modelId="{2A491638-5262-43BC-B481-A6A8404EA0A9}" type="pres">
      <dgm:prSet presAssocID="{38641D0C-CF83-45C5-84BE-E9A8500DCFA0}" presName="chevron6" presStyleLbl="alignNode1" presStyleIdx="19" presStyleCnt="21"/>
      <dgm:spPr/>
    </dgm:pt>
    <dgm:pt modelId="{4A31ADEB-FD4C-4CA0-B4F6-59604C6F3219}" type="pres">
      <dgm:prSet presAssocID="{38641D0C-CF83-45C5-84BE-E9A8500DCFA0}" presName="chevron7" presStyleLbl="alignNode1" presStyleIdx="20" presStyleCnt="21"/>
      <dgm:spPr/>
    </dgm:pt>
    <dgm:pt modelId="{FAEC681C-E736-45AD-A20C-F7F322D295A4}" type="pres">
      <dgm:prSet presAssocID="{38641D0C-CF83-45C5-84BE-E9A8500DCFA0}" presName="childtext" presStyleLbl="solidFgAcc1" presStyleIdx="2" presStyleCnt="3">
        <dgm:presLayoutVars>
          <dgm:chMax/>
          <dgm:chPref val="0"/>
          <dgm:bulletEnabled val="1"/>
        </dgm:presLayoutVars>
      </dgm:prSet>
      <dgm:spPr/>
      <dgm:t>
        <a:bodyPr/>
        <a:lstStyle/>
        <a:p>
          <a:endParaRPr lang="en-IN"/>
        </a:p>
      </dgm:t>
    </dgm:pt>
  </dgm:ptLst>
  <dgm:cxnLst>
    <dgm:cxn modelId="{DF75B3FA-3F1D-47EE-8389-B6D537F6F44B}" srcId="{38641D0C-CF83-45C5-84BE-E9A8500DCFA0}" destId="{86683B3B-F5B3-44A5-B708-7061E2F21E84}" srcOrd="0" destOrd="0" parTransId="{0F0C78AE-E790-4099-9D69-A3E07C4F255F}" sibTransId="{583343BE-D92D-40C5-ACDA-B1B4F79FD8F1}"/>
    <dgm:cxn modelId="{F782730B-4C92-4BD7-9EB2-8E8A714134EB}" srcId="{FC8BECFA-4E67-48EB-92B7-32190B34D295}" destId="{95760A18-5C6C-4A9A-91F0-5C5AC069C89C}" srcOrd="1" destOrd="0" parTransId="{F13620EE-D27D-4C64-86F3-53F7850B8187}" sibTransId="{4A34D401-AEA9-49A7-8F1F-C2BB30301C89}"/>
    <dgm:cxn modelId="{6B3CA3AF-184C-4A1B-89F2-D2480C616862}" type="presOf" srcId="{95760A18-5C6C-4A9A-91F0-5C5AC069C89C}" destId="{C6FAAE9F-53DF-49A9-AE69-31DFEA50C65F}" srcOrd="0" destOrd="0" presId="urn:microsoft.com/office/officeart/2008/layout/VerticalAccentList"/>
    <dgm:cxn modelId="{EB8B0DF4-A266-49F8-B451-94E19479AAD7}" type="presOf" srcId="{A084EC16-E021-4DC3-9480-2486A047A1D4}" destId="{F4DF6966-AC0E-41AE-9240-C0971B34A6BC}" srcOrd="0" destOrd="0" presId="urn:microsoft.com/office/officeart/2008/layout/VerticalAccentList"/>
    <dgm:cxn modelId="{A7F48002-1CF6-428D-828A-38663C54DA30}" srcId="{A084EC16-E021-4DC3-9480-2486A047A1D4}" destId="{AAD8B413-CFCD-43A1-BBD7-3859ACD57E7C}" srcOrd="0" destOrd="0" parTransId="{93B80A49-1E63-431F-8DCB-A44A9EE2201C}" sibTransId="{A4BE7052-564F-4EE0-BBC3-072C0FBEB5F2}"/>
    <dgm:cxn modelId="{747BCD9E-508D-43DD-87A6-82BF56EC2943}" type="presOf" srcId="{8FF4057E-419F-43C3-8CF2-86C4CD07241A}" destId="{8CCEFE0D-2253-4760-AB8C-52FC1EDAF53C}" srcOrd="0" destOrd="0" presId="urn:microsoft.com/office/officeart/2008/layout/VerticalAccentList"/>
    <dgm:cxn modelId="{2A025028-698E-4A08-9E33-6B6E4B4A194D}" srcId="{95760A18-5C6C-4A9A-91F0-5C5AC069C89C}" destId="{8FF4057E-419F-43C3-8CF2-86C4CD07241A}" srcOrd="0" destOrd="0" parTransId="{7446D93D-CE04-4C0B-A812-D3D6DD4E259A}" sibTransId="{8149ED0B-431E-4398-83C7-4E101967E8C4}"/>
    <dgm:cxn modelId="{94F7A364-75FE-4E8D-A90E-44379899A53C}" srcId="{FC8BECFA-4E67-48EB-92B7-32190B34D295}" destId="{A084EC16-E021-4DC3-9480-2486A047A1D4}" srcOrd="0" destOrd="0" parTransId="{131ACF80-EA8B-4033-8330-3F98D388B484}" sibTransId="{D03E8BDB-1372-48FC-A4A7-C223DFAA7C15}"/>
    <dgm:cxn modelId="{C28F6582-5633-47AC-A1B9-4771278019D5}" type="presOf" srcId="{86683B3B-F5B3-44A5-B708-7061E2F21E84}" destId="{FAEC681C-E736-45AD-A20C-F7F322D295A4}" srcOrd="0" destOrd="0" presId="urn:microsoft.com/office/officeart/2008/layout/VerticalAccentList"/>
    <dgm:cxn modelId="{7A764F94-C8D9-4340-8E66-E2B4360F2364}" type="presOf" srcId="{AAD8B413-CFCD-43A1-BBD7-3859ACD57E7C}" destId="{6C36C0D3-AB1E-4008-9739-AD28B04B0C30}" srcOrd="0" destOrd="0" presId="urn:microsoft.com/office/officeart/2008/layout/VerticalAccentList"/>
    <dgm:cxn modelId="{388BA54A-9101-4823-A577-E95B781003D0}" type="presOf" srcId="{FC8BECFA-4E67-48EB-92B7-32190B34D295}" destId="{337BD7C8-273A-4303-B17D-4BF534948D36}" srcOrd="0" destOrd="0" presId="urn:microsoft.com/office/officeart/2008/layout/VerticalAccentList"/>
    <dgm:cxn modelId="{B9CEE623-9047-4711-82B7-150FC63816E3}" type="presOf" srcId="{38641D0C-CF83-45C5-84BE-E9A8500DCFA0}" destId="{32BBE253-D0BF-4585-BB04-725D6006E92C}" srcOrd="0" destOrd="0" presId="urn:microsoft.com/office/officeart/2008/layout/VerticalAccentList"/>
    <dgm:cxn modelId="{7745A19A-F8B6-41E6-A6DD-AE2B4FC79F58}" srcId="{FC8BECFA-4E67-48EB-92B7-32190B34D295}" destId="{38641D0C-CF83-45C5-84BE-E9A8500DCFA0}" srcOrd="2" destOrd="0" parTransId="{3287AE9E-E7B9-457B-89AB-5B70CC1425C3}" sibTransId="{DEB012AA-0D1A-4BD6-AC3B-AA62DBA3E94B}"/>
    <dgm:cxn modelId="{BC53C0C5-65BD-4034-AB50-B2BC459EC572}" type="presParOf" srcId="{337BD7C8-273A-4303-B17D-4BF534948D36}" destId="{313960FD-E6E1-4D52-A959-A126126E0613}" srcOrd="0" destOrd="0" presId="urn:microsoft.com/office/officeart/2008/layout/VerticalAccentList"/>
    <dgm:cxn modelId="{7D6164EC-69CD-4A68-8A81-57108A67B55A}" type="presParOf" srcId="{313960FD-E6E1-4D52-A959-A126126E0613}" destId="{F4DF6966-AC0E-41AE-9240-C0971B34A6BC}" srcOrd="0" destOrd="0" presId="urn:microsoft.com/office/officeart/2008/layout/VerticalAccentList"/>
    <dgm:cxn modelId="{1C10CC6F-C3F1-40A1-89A9-9FE91D9D82C2}" type="presParOf" srcId="{337BD7C8-273A-4303-B17D-4BF534948D36}" destId="{B3B21033-88F9-41D7-A3DB-E7A121A0D87D}" srcOrd="1" destOrd="0" presId="urn:microsoft.com/office/officeart/2008/layout/VerticalAccentList"/>
    <dgm:cxn modelId="{49A70925-5143-416A-BFEB-8F9213E4A38B}" type="presParOf" srcId="{B3B21033-88F9-41D7-A3DB-E7A121A0D87D}" destId="{3BC1E0AF-EBF7-4218-9359-DEDC71C32FD0}" srcOrd="0" destOrd="0" presId="urn:microsoft.com/office/officeart/2008/layout/VerticalAccentList"/>
    <dgm:cxn modelId="{55787560-92F6-43A9-BE33-5BFC711FCDE3}" type="presParOf" srcId="{B3B21033-88F9-41D7-A3DB-E7A121A0D87D}" destId="{0B7B4AB5-1C9A-4599-BE81-3F7DA5C702C9}" srcOrd="1" destOrd="0" presId="urn:microsoft.com/office/officeart/2008/layout/VerticalAccentList"/>
    <dgm:cxn modelId="{69DF5595-90C3-47EE-A8D1-E6B5408C58BF}" type="presParOf" srcId="{B3B21033-88F9-41D7-A3DB-E7A121A0D87D}" destId="{9D1F8917-FEC2-4C76-9AF3-2C3C872A151C}" srcOrd="2" destOrd="0" presId="urn:microsoft.com/office/officeart/2008/layout/VerticalAccentList"/>
    <dgm:cxn modelId="{38A2D0F9-A102-4847-BB48-76F872A8FA50}" type="presParOf" srcId="{B3B21033-88F9-41D7-A3DB-E7A121A0D87D}" destId="{971D6AE9-DBA5-4B7D-8EDD-5D7E3D46380D}" srcOrd="3" destOrd="0" presId="urn:microsoft.com/office/officeart/2008/layout/VerticalAccentList"/>
    <dgm:cxn modelId="{00622A19-BB0C-4932-B031-E5149BD15766}" type="presParOf" srcId="{B3B21033-88F9-41D7-A3DB-E7A121A0D87D}" destId="{44888509-5D39-4650-8C1F-1A348A327E43}" srcOrd="4" destOrd="0" presId="urn:microsoft.com/office/officeart/2008/layout/VerticalAccentList"/>
    <dgm:cxn modelId="{11325E17-5766-430C-AF34-49BCADB47224}" type="presParOf" srcId="{B3B21033-88F9-41D7-A3DB-E7A121A0D87D}" destId="{97E41CA4-521C-4034-B44B-E294D171846E}" srcOrd="5" destOrd="0" presId="urn:microsoft.com/office/officeart/2008/layout/VerticalAccentList"/>
    <dgm:cxn modelId="{F9FBF06A-E660-45C1-864D-1858DE815272}" type="presParOf" srcId="{B3B21033-88F9-41D7-A3DB-E7A121A0D87D}" destId="{0DAE36DD-1D40-4C0F-A8E3-B589EB866B0D}" srcOrd="6" destOrd="0" presId="urn:microsoft.com/office/officeart/2008/layout/VerticalAccentList"/>
    <dgm:cxn modelId="{574A6F62-9167-433E-90CE-205110BED5C7}" type="presParOf" srcId="{B3B21033-88F9-41D7-A3DB-E7A121A0D87D}" destId="{6C36C0D3-AB1E-4008-9739-AD28B04B0C30}" srcOrd="7" destOrd="0" presId="urn:microsoft.com/office/officeart/2008/layout/VerticalAccentList"/>
    <dgm:cxn modelId="{F13ACC1E-7754-4779-B0F4-8D818DD3C46D}" type="presParOf" srcId="{337BD7C8-273A-4303-B17D-4BF534948D36}" destId="{E984EAA4-D258-4D98-B5CA-85F4534F5761}" srcOrd="2" destOrd="0" presId="urn:microsoft.com/office/officeart/2008/layout/VerticalAccentList"/>
    <dgm:cxn modelId="{7339B24C-B238-4739-8CAD-C8E952A5F95F}" type="presParOf" srcId="{337BD7C8-273A-4303-B17D-4BF534948D36}" destId="{0034C4A7-FB17-43E6-B229-B5E5C8D7BA58}" srcOrd="3" destOrd="0" presId="urn:microsoft.com/office/officeart/2008/layout/VerticalAccentList"/>
    <dgm:cxn modelId="{DAFFA408-6332-4A18-B618-DCC02BC38560}" type="presParOf" srcId="{0034C4A7-FB17-43E6-B229-B5E5C8D7BA58}" destId="{C6FAAE9F-53DF-49A9-AE69-31DFEA50C65F}" srcOrd="0" destOrd="0" presId="urn:microsoft.com/office/officeart/2008/layout/VerticalAccentList"/>
    <dgm:cxn modelId="{662E2BC7-78EB-43BD-98A3-36D629B7EA20}" type="presParOf" srcId="{337BD7C8-273A-4303-B17D-4BF534948D36}" destId="{D7D9AE91-A6CE-47DE-95F8-E1AA020918A7}" srcOrd="4" destOrd="0" presId="urn:microsoft.com/office/officeart/2008/layout/VerticalAccentList"/>
    <dgm:cxn modelId="{C5797254-DE02-423E-9C0B-16D18E46B4C0}" type="presParOf" srcId="{D7D9AE91-A6CE-47DE-95F8-E1AA020918A7}" destId="{96D034B7-6486-4D27-B6C7-C03B1BD37A45}" srcOrd="0" destOrd="0" presId="urn:microsoft.com/office/officeart/2008/layout/VerticalAccentList"/>
    <dgm:cxn modelId="{04F9A02C-EBA9-4A5F-88DA-1D315737904D}" type="presParOf" srcId="{D7D9AE91-A6CE-47DE-95F8-E1AA020918A7}" destId="{1724A7F7-C001-4447-B9AA-1928018165AD}" srcOrd="1" destOrd="0" presId="urn:microsoft.com/office/officeart/2008/layout/VerticalAccentList"/>
    <dgm:cxn modelId="{4145509E-BE67-4A09-90BB-3BDDC9D315B6}" type="presParOf" srcId="{D7D9AE91-A6CE-47DE-95F8-E1AA020918A7}" destId="{BCC114EF-E60F-4719-BE22-D176A41353EB}" srcOrd="2" destOrd="0" presId="urn:microsoft.com/office/officeart/2008/layout/VerticalAccentList"/>
    <dgm:cxn modelId="{55D95DAA-81A9-4201-8E4C-8E9C3B8D48E2}" type="presParOf" srcId="{D7D9AE91-A6CE-47DE-95F8-E1AA020918A7}" destId="{D49E1B8A-4C7A-4382-A78D-7EC82494384B}" srcOrd="3" destOrd="0" presId="urn:microsoft.com/office/officeart/2008/layout/VerticalAccentList"/>
    <dgm:cxn modelId="{E74D6A46-F9B3-4F4A-A518-49F452BBE038}" type="presParOf" srcId="{D7D9AE91-A6CE-47DE-95F8-E1AA020918A7}" destId="{40316AD5-8CBB-4A57-8875-4264C8A2AD36}" srcOrd="4" destOrd="0" presId="urn:microsoft.com/office/officeart/2008/layout/VerticalAccentList"/>
    <dgm:cxn modelId="{51907C08-F29B-4DBF-ACF1-F278D2D8CB21}" type="presParOf" srcId="{D7D9AE91-A6CE-47DE-95F8-E1AA020918A7}" destId="{843B065E-D26F-4BD8-A9A4-257E77EECDB2}" srcOrd="5" destOrd="0" presId="urn:microsoft.com/office/officeart/2008/layout/VerticalAccentList"/>
    <dgm:cxn modelId="{7F5CC882-8F57-4F01-B5C2-D3DC0BBE1032}" type="presParOf" srcId="{D7D9AE91-A6CE-47DE-95F8-E1AA020918A7}" destId="{5DF0FD7A-57BE-4EE3-8F6C-6D7A1BB80B49}" srcOrd="6" destOrd="0" presId="urn:microsoft.com/office/officeart/2008/layout/VerticalAccentList"/>
    <dgm:cxn modelId="{82525B14-2EA4-4352-B3DC-0B9D746B5DF1}" type="presParOf" srcId="{D7D9AE91-A6CE-47DE-95F8-E1AA020918A7}" destId="{8CCEFE0D-2253-4760-AB8C-52FC1EDAF53C}" srcOrd="7" destOrd="0" presId="urn:microsoft.com/office/officeart/2008/layout/VerticalAccentList"/>
    <dgm:cxn modelId="{A833EFF0-F0A6-4210-9F0B-6335C73E2974}" type="presParOf" srcId="{337BD7C8-273A-4303-B17D-4BF534948D36}" destId="{46874800-69E1-4C42-A9E5-2686A9790BB9}" srcOrd="5" destOrd="0" presId="urn:microsoft.com/office/officeart/2008/layout/VerticalAccentList"/>
    <dgm:cxn modelId="{E28D9605-E612-40B5-BBD2-D218CF700C01}" type="presParOf" srcId="{337BD7C8-273A-4303-B17D-4BF534948D36}" destId="{EB16585E-6D57-414D-B398-87C7702BE1C4}" srcOrd="6" destOrd="0" presId="urn:microsoft.com/office/officeart/2008/layout/VerticalAccentList"/>
    <dgm:cxn modelId="{FA2D8FEC-61BB-47CE-8377-13D2DC426697}" type="presParOf" srcId="{EB16585E-6D57-414D-B398-87C7702BE1C4}" destId="{32BBE253-D0BF-4585-BB04-725D6006E92C}" srcOrd="0" destOrd="0" presId="urn:microsoft.com/office/officeart/2008/layout/VerticalAccentList"/>
    <dgm:cxn modelId="{F040E6C0-05B0-4809-8644-99F9EBB44701}" type="presParOf" srcId="{337BD7C8-273A-4303-B17D-4BF534948D36}" destId="{2AD74B24-C9B9-4B3B-9A72-BF9E47338440}" srcOrd="7" destOrd="0" presId="urn:microsoft.com/office/officeart/2008/layout/VerticalAccentList"/>
    <dgm:cxn modelId="{BA6B05A1-9035-4690-A17D-E1CFB8B6B590}" type="presParOf" srcId="{2AD74B24-C9B9-4B3B-9A72-BF9E47338440}" destId="{F03E2614-141C-44BE-BFFE-3292B2F970EA}" srcOrd="0" destOrd="0" presId="urn:microsoft.com/office/officeart/2008/layout/VerticalAccentList"/>
    <dgm:cxn modelId="{BB431414-2279-463C-8D78-CD699335AD45}" type="presParOf" srcId="{2AD74B24-C9B9-4B3B-9A72-BF9E47338440}" destId="{B4BF6B5F-6241-4795-8B81-FEA547A0985C}" srcOrd="1" destOrd="0" presId="urn:microsoft.com/office/officeart/2008/layout/VerticalAccentList"/>
    <dgm:cxn modelId="{7F667D7C-65A5-4E5D-BBF1-50DA8219A14D}" type="presParOf" srcId="{2AD74B24-C9B9-4B3B-9A72-BF9E47338440}" destId="{4CF1EC99-B3C1-4BCD-950B-F7E6835B1131}" srcOrd="2" destOrd="0" presId="urn:microsoft.com/office/officeart/2008/layout/VerticalAccentList"/>
    <dgm:cxn modelId="{185560EA-A8A9-462C-8B30-167BFE457BDB}" type="presParOf" srcId="{2AD74B24-C9B9-4B3B-9A72-BF9E47338440}" destId="{B9625A2A-E279-4D17-BF2A-FB3AE6CAB782}" srcOrd="3" destOrd="0" presId="urn:microsoft.com/office/officeart/2008/layout/VerticalAccentList"/>
    <dgm:cxn modelId="{794AF099-F461-4B58-98A8-3746BCE9F8F7}" type="presParOf" srcId="{2AD74B24-C9B9-4B3B-9A72-BF9E47338440}" destId="{08C87200-9916-4F70-8510-C5E1113B0179}" srcOrd="4" destOrd="0" presId="urn:microsoft.com/office/officeart/2008/layout/VerticalAccentList"/>
    <dgm:cxn modelId="{BC3402BD-DA12-498B-AECB-9304809AEA34}" type="presParOf" srcId="{2AD74B24-C9B9-4B3B-9A72-BF9E47338440}" destId="{2A491638-5262-43BC-B481-A6A8404EA0A9}" srcOrd="5" destOrd="0" presId="urn:microsoft.com/office/officeart/2008/layout/VerticalAccentList"/>
    <dgm:cxn modelId="{26CC1B52-E07D-467B-8EAF-EE7C98757ED7}" type="presParOf" srcId="{2AD74B24-C9B9-4B3B-9A72-BF9E47338440}" destId="{4A31ADEB-FD4C-4CA0-B4F6-59604C6F3219}" srcOrd="6" destOrd="0" presId="urn:microsoft.com/office/officeart/2008/layout/VerticalAccentList"/>
    <dgm:cxn modelId="{1985D3EB-A85D-4B96-ADF6-ACC738BCFECA}" type="presParOf" srcId="{2AD74B24-C9B9-4B3B-9A72-BF9E47338440}" destId="{FAEC681C-E736-45AD-A20C-F7F322D295A4}"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8BECFA-4E67-48EB-92B7-32190B34D29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AAD8B413-CFCD-43A1-BBD7-3859ACD57E7C}">
      <dgm:prSet phldrT="[Text]"/>
      <dgm:spPr/>
      <dgm:t>
        <a:bodyPr/>
        <a:lstStyle/>
        <a:p>
          <a:r>
            <a:rPr lang="en-US" b="1" i="1" dirty="0" smtClean="0">
              <a:solidFill>
                <a:srgbClr val="92D050"/>
              </a:solidFill>
              <a:effectLst>
                <a:outerShdw blurRad="38100" dist="38100" dir="2700000" algn="tl">
                  <a:srgbClr val="000000">
                    <a:alpha val="43137"/>
                  </a:srgbClr>
                </a:outerShdw>
              </a:effectLst>
            </a:rPr>
            <a:t> </a:t>
          </a:r>
          <a:r>
            <a:rPr lang="en-US" b="1" i="1" dirty="0" err="1" smtClean="0">
              <a:solidFill>
                <a:srgbClr val="92D050"/>
              </a:solidFill>
              <a:effectLst>
                <a:outerShdw blurRad="38100" dist="38100" dir="2700000" algn="tl">
                  <a:srgbClr val="000000">
                    <a:alpha val="43137"/>
                  </a:srgbClr>
                </a:outerShdw>
              </a:effectLst>
            </a:rPr>
            <a:t>isGreen</a:t>
          </a:r>
          <a:endParaRPr lang="en-IN" dirty="0"/>
        </a:p>
      </dgm:t>
    </dgm:pt>
    <dgm:pt modelId="{93B80A49-1E63-431F-8DCB-A44A9EE2201C}" type="parTrans" cxnId="{A7F48002-1CF6-428D-828A-38663C54DA30}">
      <dgm:prSet/>
      <dgm:spPr/>
      <dgm:t>
        <a:bodyPr/>
        <a:lstStyle/>
        <a:p>
          <a:endParaRPr lang="en-IN"/>
        </a:p>
      </dgm:t>
    </dgm:pt>
    <dgm:pt modelId="{A4BE7052-564F-4EE0-BBC3-072C0FBEB5F2}" type="sibTrans" cxnId="{A7F48002-1CF6-428D-828A-38663C54DA30}">
      <dgm:prSet/>
      <dgm:spPr/>
      <dgm:t>
        <a:bodyPr/>
        <a:lstStyle/>
        <a:p>
          <a:endParaRPr lang="en-IN"/>
        </a:p>
      </dgm:t>
    </dgm:pt>
    <dgm:pt modelId="{8FF4057E-419F-43C3-8CF2-86C4CD07241A}">
      <dgm:prSet phldrT="[Text]"/>
      <dgm:spPr/>
      <dgm:t>
        <a:bodyPr/>
        <a:lstStyle/>
        <a:p>
          <a:r>
            <a:rPr lang="en-US" dirty="0" smtClean="0"/>
            <a:t> </a:t>
          </a:r>
          <a:r>
            <a:rPr lang="en-US" b="1" i="1" dirty="0" err="1" smtClean="0">
              <a:solidFill>
                <a:srgbClr val="FFFF00"/>
              </a:solidFill>
              <a:effectLst>
                <a:outerShdw blurRad="38100" dist="38100" dir="2700000" algn="tl">
                  <a:srgbClr val="000000">
                    <a:alpha val="43137"/>
                  </a:srgbClr>
                </a:outerShdw>
              </a:effectLst>
            </a:rPr>
            <a:t>isYellow</a:t>
          </a:r>
          <a:endParaRPr lang="en-IN" dirty="0"/>
        </a:p>
      </dgm:t>
    </dgm:pt>
    <dgm:pt modelId="{7446D93D-CE04-4C0B-A812-D3D6DD4E259A}" type="parTrans" cxnId="{2A025028-698E-4A08-9E33-6B6E4B4A194D}">
      <dgm:prSet/>
      <dgm:spPr/>
      <dgm:t>
        <a:bodyPr/>
        <a:lstStyle/>
        <a:p>
          <a:endParaRPr lang="en-IN"/>
        </a:p>
      </dgm:t>
    </dgm:pt>
    <dgm:pt modelId="{8149ED0B-431E-4398-83C7-4E101967E8C4}" type="sibTrans" cxnId="{2A025028-698E-4A08-9E33-6B6E4B4A194D}">
      <dgm:prSet/>
      <dgm:spPr/>
      <dgm:t>
        <a:bodyPr/>
        <a:lstStyle/>
        <a:p>
          <a:endParaRPr lang="en-IN"/>
        </a:p>
      </dgm:t>
    </dgm:pt>
    <dgm:pt modelId="{38641D0C-CF83-45C5-84BE-E9A8500DCFA0}">
      <dgm:prSet phldrT="[Text]"/>
      <dgm:spPr/>
      <dgm:t>
        <a:bodyPr/>
        <a:lstStyle/>
        <a:p>
          <a:r>
            <a:rPr lang="en-US" b="1" dirty="0" smtClean="0">
              <a:solidFill>
                <a:srgbClr val="7030A0"/>
              </a:solidFill>
              <a:effectLst>
                <a:outerShdw blurRad="38100" dist="38100" dir="2700000" algn="tl">
                  <a:srgbClr val="000000">
                    <a:alpha val="43137"/>
                  </a:srgbClr>
                </a:outerShdw>
              </a:effectLst>
            </a:rPr>
            <a:t>Variable-3</a:t>
          </a:r>
          <a:endParaRPr lang="en-IN" b="1" dirty="0">
            <a:solidFill>
              <a:srgbClr val="7030A0"/>
            </a:solidFill>
            <a:effectLst>
              <a:outerShdw blurRad="38100" dist="38100" dir="2700000" algn="tl">
                <a:srgbClr val="000000">
                  <a:alpha val="43137"/>
                </a:srgbClr>
              </a:outerShdw>
            </a:effectLst>
          </a:endParaRPr>
        </a:p>
      </dgm:t>
    </dgm:pt>
    <dgm:pt modelId="{3287AE9E-E7B9-457B-89AB-5B70CC1425C3}" type="parTrans" cxnId="{7745A19A-F8B6-41E6-A6DD-AE2B4FC79F58}">
      <dgm:prSet/>
      <dgm:spPr/>
      <dgm:t>
        <a:bodyPr/>
        <a:lstStyle/>
        <a:p>
          <a:endParaRPr lang="en-IN"/>
        </a:p>
      </dgm:t>
    </dgm:pt>
    <dgm:pt modelId="{DEB012AA-0D1A-4BD6-AC3B-AA62DBA3E94B}" type="sibTrans" cxnId="{7745A19A-F8B6-41E6-A6DD-AE2B4FC79F58}">
      <dgm:prSet/>
      <dgm:spPr/>
      <dgm:t>
        <a:bodyPr/>
        <a:lstStyle/>
        <a:p>
          <a:endParaRPr lang="en-IN"/>
        </a:p>
      </dgm:t>
    </dgm:pt>
    <dgm:pt modelId="{86683B3B-F5B3-44A5-B708-7061E2F21E84}">
      <dgm:prSet phldrT="[Text]"/>
      <dgm:spPr/>
      <dgm:t>
        <a:bodyPr/>
        <a:lstStyle/>
        <a:p>
          <a:r>
            <a:rPr lang="en-US" dirty="0" smtClean="0"/>
            <a:t> </a:t>
          </a:r>
          <a:r>
            <a:rPr lang="en-US" b="1" i="1" dirty="0" err="1" smtClean="0">
              <a:solidFill>
                <a:srgbClr val="FF0000"/>
              </a:solidFill>
              <a:effectLst>
                <a:outerShdw blurRad="38100" dist="38100" dir="2700000" algn="tl">
                  <a:srgbClr val="000000">
                    <a:alpha val="43137"/>
                  </a:srgbClr>
                </a:outerShdw>
              </a:effectLst>
            </a:rPr>
            <a:t>isRed</a:t>
          </a:r>
          <a:r>
            <a:rPr lang="en-US" b="1" i="1" dirty="0" smtClean="0">
              <a:solidFill>
                <a:srgbClr val="FF0000"/>
              </a:solidFill>
              <a:effectLst>
                <a:outerShdw blurRad="38100" dist="38100" dir="2700000" algn="tl">
                  <a:srgbClr val="000000">
                    <a:alpha val="43137"/>
                  </a:srgbClr>
                </a:outerShdw>
              </a:effectLst>
            </a:rPr>
            <a:t> </a:t>
          </a:r>
          <a:endParaRPr lang="en-IN" dirty="0"/>
        </a:p>
      </dgm:t>
    </dgm:pt>
    <dgm:pt modelId="{0F0C78AE-E790-4099-9D69-A3E07C4F255F}" type="parTrans" cxnId="{DF75B3FA-3F1D-47EE-8389-B6D537F6F44B}">
      <dgm:prSet/>
      <dgm:spPr/>
      <dgm:t>
        <a:bodyPr/>
        <a:lstStyle/>
        <a:p>
          <a:endParaRPr lang="en-IN"/>
        </a:p>
      </dgm:t>
    </dgm:pt>
    <dgm:pt modelId="{583343BE-D92D-40C5-ACDA-B1B4F79FD8F1}" type="sibTrans" cxnId="{DF75B3FA-3F1D-47EE-8389-B6D537F6F44B}">
      <dgm:prSet/>
      <dgm:spPr/>
      <dgm:t>
        <a:bodyPr/>
        <a:lstStyle/>
        <a:p>
          <a:endParaRPr lang="en-IN"/>
        </a:p>
      </dgm:t>
    </dgm:pt>
    <dgm:pt modelId="{95760A18-5C6C-4A9A-91F0-5C5AC069C89C}">
      <dgm:prSet phldrT="[Text]"/>
      <dgm:spPr/>
      <dgm:t>
        <a:bodyPr/>
        <a:lstStyle/>
        <a:p>
          <a:r>
            <a:rPr lang="en-US" b="1" dirty="0" smtClean="0">
              <a:solidFill>
                <a:srgbClr val="7030A0"/>
              </a:solidFill>
              <a:effectLst>
                <a:outerShdw blurRad="38100" dist="38100" dir="2700000" algn="tl">
                  <a:srgbClr val="000000">
                    <a:alpha val="43137"/>
                  </a:srgbClr>
                </a:outerShdw>
              </a:effectLst>
            </a:rPr>
            <a:t>Variable-2</a:t>
          </a:r>
          <a:endParaRPr lang="en-IN" b="1" dirty="0">
            <a:solidFill>
              <a:srgbClr val="7030A0"/>
            </a:solidFill>
            <a:effectLst>
              <a:outerShdw blurRad="38100" dist="38100" dir="2700000" algn="tl">
                <a:srgbClr val="000000">
                  <a:alpha val="43137"/>
                </a:srgbClr>
              </a:outerShdw>
            </a:effectLst>
          </a:endParaRPr>
        </a:p>
      </dgm:t>
    </dgm:pt>
    <dgm:pt modelId="{4A34D401-AEA9-49A7-8F1F-C2BB30301C89}" type="sibTrans" cxnId="{F782730B-4C92-4BD7-9EB2-8E8A714134EB}">
      <dgm:prSet/>
      <dgm:spPr/>
      <dgm:t>
        <a:bodyPr/>
        <a:lstStyle/>
        <a:p>
          <a:endParaRPr lang="en-IN"/>
        </a:p>
      </dgm:t>
    </dgm:pt>
    <dgm:pt modelId="{F13620EE-D27D-4C64-86F3-53F7850B8187}" type="parTrans" cxnId="{F782730B-4C92-4BD7-9EB2-8E8A714134EB}">
      <dgm:prSet/>
      <dgm:spPr/>
      <dgm:t>
        <a:bodyPr/>
        <a:lstStyle/>
        <a:p>
          <a:endParaRPr lang="en-IN"/>
        </a:p>
      </dgm:t>
    </dgm:pt>
    <dgm:pt modelId="{A084EC16-E021-4DC3-9480-2486A047A1D4}">
      <dgm:prSet phldrT="[Text]"/>
      <dgm:spPr/>
      <dgm:t>
        <a:bodyPr/>
        <a:lstStyle/>
        <a:p>
          <a:r>
            <a:rPr lang="en-US" b="1" dirty="0" smtClean="0">
              <a:solidFill>
                <a:srgbClr val="7030A0"/>
              </a:solidFill>
              <a:effectLst>
                <a:outerShdw blurRad="38100" dist="38100" dir="2700000" algn="tl">
                  <a:srgbClr val="000000">
                    <a:alpha val="43137"/>
                  </a:srgbClr>
                </a:outerShdw>
              </a:effectLst>
            </a:rPr>
            <a:t>Variable-1</a:t>
          </a:r>
          <a:endParaRPr lang="en-IN" b="1" dirty="0">
            <a:solidFill>
              <a:srgbClr val="7030A0"/>
            </a:solidFill>
            <a:effectLst>
              <a:outerShdw blurRad="38100" dist="38100" dir="2700000" algn="tl">
                <a:srgbClr val="000000">
                  <a:alpha val="43137"/>
                </a:srgbClr>
              </a:outerShdw>
            </a:effectLst>
          </a:endParaRPr>
        </a:p>
      </dgm:t>
    </dgm:pt>
    <dgm:pt modelId="{D03E8BDB-1372-48FC-A4A7-C223DFAA7C15}" type="sibTrans" cxnId="{94F7A364-75FE-4E8D-A90E-44379899A53C}">
      <dgm:prSet/>
      <dgm:spPr/>
      <dgm:t>
        <a:bodyPr/>
        <a:lstStyle/>
        <a:p>
          <a:endParaRPr lang="en-IN"/>
        </a:p>
      </dgm:t>
    </dgm:pt>
    <dgm:pt modelId="{131ACF80-EA8B-4033-8330-3F98D388B484}" type="parTrans" cxnId="{94F7A364-75FE-4E8D-A90E-44379899A53C}">
      <dgm:prSet/>
      <dgm:spPr/>
      <dgm:t>
        <a:bodyPr/>
        <a:lstStyle/>
        <a:p>
          <a:endParaRPr lang="en-IN"/>
        </a:p>
      </dgm:t>
    </dgm:pt>
    <dgm:pt modelId="{337BD7C8-273A-4303-B17D-4BF534948D36}" type="pres">
      <dgm:prSet presAssocID="{FC8BECFA-4E67-48EB-92B7-32190B34D295}" presName="Name0" presStyleCnt="0">
        <dgm:presLayoutVars>
          <dgm:chMax/>
          <dgm:chPref/>
          <dgm:dir/>
        </dgm:presLayoutVars>
      </dgm:prSet>
      <dgm:spPr/>
    </dgm:pt>
    <dgm:pt modelId="{313960FD-E6E1-4D52-A959-A126126E0613}" type="pres">
      <dgm:prSet presAssocID="{A084EC16-E021-4DC3-9480-2486A047A1D4}" presName="parenttextcomposite" presStyleCnt="0"/>
      <dgm:spPr/>
    </dgm:pt>
    <dgm:pt modelId="{F4DF6966-AC0E-41AE-9240-C0971B34A6BC}" type="pres">
      <dgm:prSet presAssocID="{A084EC16-E021-4DC3-9480-2486A047A1D4}" presName="parenttext" presStyleLbl="revTx" presStyleIdx="0" presStyleCnt="3">
        <dgm:presLayoutVars>
          <dgm:chMax/>
          <dgm:chPref val="2"/>
          <dgm:bulletEnabled val="1"/>
        </dgm:presLayoutVars>
      </dgm:prSet>
      <dgm:spPr/>
      <dgm:t>
        <a:bodyPr/>
        <a:lstStyle/>
        <a:p>
          <a:endParaRPr lang="en-IN"/>
        </a:p>
      </dgm:t>
    </dgm:pt>
    <dgm:pt modelId="{B3B21033-88F9-41D7-A3DB-E7A121A0D87D}" type="pres">
      <dgm:prSet presAssocID="{A084EC16-E021-4DC3-9480-2486A047A1D4}" presName="composite" presStyleCnt="0"/>
      <dgm:spPr/>
    </dgm:pt>
    <dgm:pt modelId="{3BC1E0AF-EBF7-4218-9359-DEDC71C32FD0}" type="pres">
      <dgm:prSet presAssocID="{A084EC16-E021-4DC3-9480-2486A047A1D4}" presName="chevron1" presStyleLbl="alignNode1" presStyleIdx="0" presStyleCnt="21"/>
      <dgm:spPr/>
    </dgm:pt>
    <dgm:pt modelId="{0B7B4AB5-1C9A-4599-BE81-3F7DA5C702C9}" type="pres">
      <dgm:prSet presAssocID="{A084EC16-E021-4DC3-9480-2486A047A1D4}" presName="chevron2" presStyleLbl="alignNode1" presStyleIdx="1" presStyleCnt="21"/>
      <dgm:spPr/>
    </dgm:pt>
    <dgm:pt modelId="{9D1F8917-FEC2-4C76-9AF3-2C3C872A151C}" type="pres">
      <dgm:prSet presAssocID="{A084EC16-E021-4DC3-9480-2486A047A1D4}" presName="chevron3" presStyleLbl="alignNode1" presStyleIdx="2" presStyleCnt="21"/>
      <dgm:spPr/>
    </dgm:pt>
    <dgm:pt modelId="{971D6AE9-DBA5-4B7D-8EDD-5D7E3D46380D}" type="pres">
      <dgm:prSet presAssocID="{A084EC16-E021-4DC3-9480-2486A047A1D4}" presName="chevron4" presStyleLbl="alignNode1" presStyleIdx="3" presStyleCnt="21"/>
      <dgm:spPr/>
    </dgm:pt>
    <dgm:pt modelId="{44888509-5D39-4650-8C1F-1A348A327E43}" type="pres">
      <dgm:prSet presAssocID="{A084EC16-E021-4DC3-9480-2486A047A1D4}" presName="chevron5" presStyleLbl="alignNode1" presStyleIdx="4" presStyleCnt="21"/>
      <dgm:spPr/>
    </dgm:pt>
    <dgm:pt modelId="{97E41CA4-521C-4034-B44B-E294D171846E}" type="pres">
      <dgm:prSet presAssocID="{A084EC16-E021-4DC3-9480-2486A047A1D4}" presName="chevron6" presStyleLbl="alignNode1" presStyleIdx="5" presStyleCnt="21"/>
      <dgm:spPr/>
    </dgm:pt>
    <dgm:pt modelId="{0DAE36DD-1D40-4C0F-A8E3-B589EB866B0D}" type="pres">
      <dgm:prSet presAssocID="{A084EC16-E021-4DC3-9480-2486A047A1D4}" presName="chevron7" presStyleLbl="alignNode1" presStyleIdx="6" presStyleCnt="21"/>
      <dgm:spPr/>
    </dgm:pt>
    <dgm:pt modelId="{6C36C0D3-AB1E-4008-9739-AD28B04B0C30}" type="pres">
      <dgm:prSet presAssocID="{A084EC16-E021-4DC3-9480-2486A047A1D4}" presName="childtext" presStyleLbl="solidFgAcc1" presStyleIdx="0" presStyleCnt="3">
        <dgm:presLayoutVars>
          <dgm:chMax/>
          <dgm:chPref val="0"/>
          <dgm:bulletEnabled val="1"/>
        </dgm:presLayoutVars>
      </dgm:prSet>
      <dgm:spPr/>
      <dgm:t>
        <a:bodyPr/>
        <a:lstStyle/>
        <a:p>
          <a:endParaRPr lang="en-IN"/>
        </a:p>
      </dgm:t>
    </dgm:pt>
    <dgm:pt modelId="{E984EAA4-D258-4D98-B5CA-85F4534F5761}" type="pres">
      <dgm:prSet presAssocID="{D03E8BDB-1372-48FC-A4A7-C223DFAA7C15}" presName="sibTrans" presStyleCnt="0"/>
      <dgm:spPr/>
    </dgm:pt>
    <dgm:pt modelId="{0034C4A7-FB17-43E6-B229-B5E5C8D7BA58}" type="pres">
      <dgm:prSet presAssocID="{95760A18-5C6C-4A9A-91F0-5C5AC069C89C}" presName="parenttextcomposite" presStyleCnt="0"/>
      <dgm:spPr/>
    </dgm:pt>
    <dgm:pt modelId="{C6FAAE9F-53DF-49A9-AE69-31DFEA50C65F}" type="pres">
      <dgm:prSet presAssocID="{95760A18-5C6C-4A9A-91F0-5C5AC069C89C}" presName="parenttext" presStyleLbl="revTx" presStyleIdx="1" presStyleCnt="3">
        <dgm:presLayoutVars>
          <dgm:chMax/>
          <dgm:chPref val="2"/>
          <dgm:bulletEnabled val="1"/>
        </dgm:presLayoutVars>
      </dgm:prSet>
      <dgm:spPr/>
      <dgm:t>
        <a:bodyPr/>
        <a:lstStyle/>
        <a:p>
          <a:endParaRPr lang="en-IN"/>
        </a:p>
      </dgm:t>
    </dgm:pt>
    <dgm:pt modelId="{D7D9AE91-A6CE-47DE-95F8-E1AA020918A7}" type="pres">
      <dgm:prSet presAssocID="{95760A18-5C6C-4A9A-91F0-5C5AC069C89C}" presName="composite" presStyleCnt="0"/>
      <dgm:spPr/>
    </dgm:pt>
    <dgm:pt modelId="{96D034B7-6486-4D27-B6C7-C03B1BD37A45}" type="pres">
      <dgm:prSet presAssocID="{95760A18-5C6C-4A9A-91F0-5C5AC069C89C}" presName="chevron1" presStyleLbl="alignNode1" presStyleIdx="7" presStyleCnt="21"/>
      <dgm:spPr/>
    </dgm:pt>
    <dgm:pt modelId="{1724A7F7-C001-4447-B9AA-1928018165AD}" type="pres">
      <dgm:prSet presAssocID="{95760A18-5C6C-4A9A-91F0-5C5AC069C89C}" presName="chevron2" presStyleLbl="alignNode1" presStyleIdx="8" presStyleCnt="21"/>
      <dgm:spPr/>
    </dgm:pt>
    <dgm:pt modelId="{BCC114EF-E60F-4719-BE22-D176A41353EB}" type="pres">
      <dgm:prSet presAssocID="{95760A18-5C6C-4A9A-91F0-5C5AC069C89C}" presName="chevron3" presStyleLbl="alignNode1" presStyleIdx="9" presStyleCnt="21"/>
      <dgm:spPr/>
    </dgm:pt>
    <dgm:pt modelId="{D49E1B8A-4C7A-4382-A78D-7EC82494384B}" type="pres">
      <dgm:prSet presAssocID="{95760A18-5C6C-4A9A-91F0-5C5AC069C89C}" presName="chevron4" presStyleLbl="alignNode1" presStyleIdx="10" presStyleCnt="21"/>
      <dgm:spPr/>
    </dgm:pt>
    <dgm:pt modelId="{40316AD5-8CBB-4A57-8875-4264C8A2AD36}" type="pres">
      <dgm:prSet presAssocID="{95760A18-5C6C-4A9A-91F0-5C5AC069C89C}" presName="chevron5" presStyleLbl="alignNode1" presStyleIdx="11" presStyleCnt="21"/>
      <dgm:spPr/>
    </dgm:pt>
    <dgm:pt modelId="{843B065E-D26F-4BD8-A9A4-257E77EECDB2}" type="pres">
      <dgm:prSet presAssocID="{95760A18-5C6C-4A9A-91F0-5C5AC069C89C}" presName="chevron6" presStyleLbl="alignNode1" presStyleIdx="12" presStyleCnt="21"/>
      <dgm:spPr/>
    </dgm:pt>
    <dgm:pt modelId="{5DF0FD7A-57BE-4EE3-8F6C-6D7A1BB80B49}" type="pres">
      <dgm:prSet presAssocID="{95760A18-5C6C-4A9A-91F0-5C5AC069C89C}" presName="chevron7" presStyleLbl="alignNode1" presStyleIdx="13" presStyleCnt="21"/>
      <dgm:spPr/>
    </dgm:pt>
    <dgm:pt modelId="{8CCEFE0D-2253-4760-AB8C-52FC1EDAF53C}" type="pres">
      <dgm:prSet presAssocID="{95760A18-5C6C-4A9A-91F0-5C5AC069C89C}" presName="childtext" presStyleLbl="solidFgAcc1" presStyleIdx="1" presStyleCnt="3">
        <dgm:presLayoutVars>
          <dgm:chMax/>
          <dgm:chPref val="0"/>
          <dgm:bulletEnabled val="1"/>
        </dgm:presLayoutVars>
      </dgm:prSet>
      <dgm:spPr/>
      <dgm:t>
        <a:bodyPr/>
        <a:lstStyle/>
        <a:p>
          <a:endParaRPr lang="en-IN"/>
        </a:p>
      </dgm:t>
    </dgm:pt>
    <dgm:pt modelId="{46874800-69E1-4C42-A9E5-2686A9790BB9}" type="pres">
      <dgm:prSet presAssocID="{4A34D401-AEA9-49A7-8F1F-C2BB30301C89}" presName="sibTrans" presStyleCnt="0"/>
      <dgm:spPr/>
    </dgm:pt>
    <dgm:pt modelId="{EB16585E-6D57-414D-B398-87C7702BE1C4}" type="pres">
      <dgm:prSet presAssocID="{38641D0C-CF83-45C5-84BE-E9A8500DCFA0}" presName="parenttextcomposite" presStyleCnt="0"/>
      <dgm:spPr/>
    </dgm:pt>
    <dgm:pt modelId="{32BBE253-D0BF-4585-BB04-725D6006E92C}" type="pres">
      <dgm:prSet presAssocID="{38641D0C-CF83-45C5-84BE-E9A8500DCFA0}" presName="parenttext" presStyleLbl="revTx" presStyleIdx="2" presStyleCnt="3">
        <dgm:presLayoutVars>
          <dgm:chMax/>
          <dgm:chPref val="2"/>
          <dgm:bulletEnabled val="1"/>
        </dgm:presLayoutVars>
      </dgm:prSet>
      <dgm:spPr/>
    </dgm:pt>
    <dgm:pt modelId="{2AD74B24-C9B9-4B3B-9A72-BF9E47338440}" type="pres">
      <dgm:prSet presAssocID="{38641D0C-CF83-45C5-84BE-E9A8500DCFA0}" presName="composite" presStyleCnt="0"/>
      <dgm:spPr/>
    </dgm:pt>
    <dgm:pt modelId="{F03E2614-141C-44BE-BFFE-3292B2F970EA}" type="pres">
      <dgm:prSet presAssocID="{38641D0C-CF83-45C5-84BE-E9A8500DCFA0}" presName="chevron1" presStyleLbl="alignNode1" presStyleIdx="14" presStyleCnt="21"/>
      <dgm:spPr/>
    </dgm:pt>
    <dgm:pt modelId="{B4BF6B5F-6241-4795-8B81-FEA547A0985C}" type="pres">
      <dgm:prSet presAssocID="{38641D0C-CF83-45C5-84BE-E9A8500DCFA0}" presName="chevron2" presStyleLbl="alignNode1" presStyleIdx="15" presStyleCnt="21"/>
      <dgm:spPr/>
    </dgm:pt>
    <dgm:pt modelId="{4CF1EC99-B3C1-4BCD-950B-F7E6835B1131}" type="pres">
      <dgm:prSet presAssocID="{38641D0C-CF83-45C5-84BE-E9A8500DCFA0}" presName="chevron3" presStyleLbl="alignNode1" presStyleIdx="16" presStyleCnt="21"/>
      <dgm:spPr/>
    </dgm:pt>
    <dgm:pt modelId="{B9625A2A-E279-4D17-BF2A-FB3AE6CAB782}" type="pres">
      <dgm:prSet presAssocID="{38641D0C-CF83-45C5-84BE-E9A8500DCFA0}" presName="chevron4" presStyleLbl="alignNode1" presStyleIdx="17" presStyleCnt="21"/>
      <dgm:spPr/>
    </dgm:pt>
    <dgm:pt modelId="{08C87200-9916-4F70-8510-C5E1113B0179}" type="pres">
      <dgm:prSet presAssocID="{38641D0C-CF83-45C5-84BE-E9A8500DCFA0}" presName="chevron5" presStyleLbl="alignNode1" presStyleIdx="18" presStyleCnt="21"/>
      <dgm:spPr/>
    </dgm:pt>
    <dgm:pt modelId="{2A491638-5262-43BC-B481-A6A8404EA0A9}" type="pres">
      <dgm:prSet presAssocID="{38641D0C-CF83-45C5-84BE-E9A8500DCFA0}" presName="chevron6" presStyleLbl="alignNode1" presStyleIdx="19" presStyleCnt="21"/>
      <dgm:spPr/>
    </dgm:pt>
    <dgm:pt modelId="{4A31ADEB-FD4C-4CA0-B4F6-59604C6F3219}" type="pres">
      <dgm:prSet presAssocID="{38641D0C-CF83-45C5-84BE-E9A8500DCFA0}" presName="chevron7" presStyleLbl="alignNode1" presStyleIdx="20" presStyleCnt="21"/>
      <dgm:spPr/>
    </dgm:pt>
    <dgm:pt modelId="{FAEC681C-E736-45AD-A20C-F7F322D295A4}" type="pres">
      <dgm:prSet presAssocID="{38641D0C-CF83-45C5-84BE-E9A8500DCFA0}" presName="childtext" presStyleLbl="solidFgAcc1" presStyleIdx="2" presStyleCnt="3">
        <dgm:presLayoutVars>
          <dgm:chMax/>
          <dgm:chPref val="0"/>
          <dgm:bulletEnabled val="1"/>
        </dgm:presLayoutVars>
      </dgm:prSet>
      <dgm:spPr/>
      <dgm:t>
        <a:bodyPr/>
        <a:lstStyle/>
        <a:p>
          <a:endParaRPr lang="en-IN"/>
        </a:p>
      </dgm:t>
    </dgm:pt>
  </dgm:ptLst>
  <dgm:cxnLst>
    <dgm:cxn modelId="{DF75B3FA-3F1D-47EE-8389-B6D537F6F44B}" srcId="{38641D0C-CF83-45C5-84BE-E9A8500DCFA0}" destId="{86683B3B-F5B3-44A5-B708-7061E2F21E84}" srcOrd="0" destOrd="0" parTransId="{0F0C78AE-E790-4099-9D69-A3E07C4F255F}" sibTransId="{583343BE-D92D-40C5-ACDA-B1B4F79FD8F1}"/>
    <dgm:cxn modelId="{F782730B-4C92-4BD7-9EB2-8E8A714134EB}" srcId="{FC8BECFA-4E67-48EB-92B7-32190B34D295}" destId="{95760A18-5C6C-4A9A-91F0-5C5AC069C89C}" srcOrd="1" destOrd="0" parTransId="{F13620EE-D27D-4C64-86F3-53F7850B8187}" sibTransId="{4A34D401-AEA9-49A7-8F1F-C2BB30301C89}"/>
    <dgm:cxn modelId="{A7F48002-1CF6-428D-828A-38663C54DA30}" srcId="{A084EC16-E021-4DC3-9480-2486A047A1D4}" destId="{AAD8B413-CFCD-43A1-BBD7-3859ACD57E7C}" srcOrd="0" destOrd="0" parTransId="{93B80A49-1E63-431F-8DCB-A44A9EE2201C}" sibTransId="{A4BE7052-564F-4EE0-BBC3-072C0FBEB5F2}"/>
    <dgm:cxn modelId="{AABB1E61-8B17-49C0-8B84-1DBC8D0C0610}" type="presOf" srcId="{38641D0C-CF83-45C5-84BE-E9A8500DCFA0}" destId="{32BBE253-D0BF-4585-BB04-725D6006E92C}" srcOrd="0" destOrd="0" presId="urn:microsoft.com/office/officeart/2008/layout/VerticalAccentList"/>
    <dgm:cxn modelId="{2A025028-698E-4A08-9E33-6B6E4B4A194D}" srcId="{95760A18-5C6C-4A9A-91F0-5C5AC069C89C}" destId="{8FF4057E-419F-43C3-8CF2-86C4CD07241A}" srcOrd="0" destOrd="0" parTransId="{7446D93D-CE04-4C0B-A812-D3D6DD4E259A}" sibTransId="{8149ED0B-431E-4398-83C7-4E101967E8C4}"/>
    <dgm:cxn modelId="{5E9D37BE-6C10-4D6E-A991-49332CB58053}" type="presOf" srcId="{8FF4057E-419F-43C3-8CF2-86C4CD07241A}" destId="{8CCEFE0D-2253-4760-AB8C-52FC1EDAF53C}" srcOrd="0" destOrd="0" presId="urn:microsoft.com/office/officeart/2008/layout/VerticalAccentList"/>
    <dgm:cxn modelId="{94F7A364-75FE-4E8D-A90E-44379899A53C}" srcId="{FC8BECFA-4E67-48EB-92B7-32190B34D295}" destId="{A084EC16-E021-4DC3-9480-2486A047A1D4}" srcOrd="0" destOrd="0" parTransId="{131ACF80-EA8B-4033-8330-3F98D388B484}" sibTransId="{D03E8BDB-1372-48FC-A4A7-C223DFAA7C15}"/>
    <dgm:cxn modelId="{B4DD7FA2-2D2F-46C2-BDC3-8005FE59ED99}" type="presOf" srcId="{FC8BECFA-4E67-48EB-92B7-32190B34D295}" destId="{337BD7C8-273A-4303-B17D-4BF534948D36}" srcOrd="0" destOrd="0" presId="urn:microsoft.com/office/officeart/2008/layout/VerticalAccentList"/>
    <dgm:cxn modelId="{051F1CEB-EA41-41DE-B25E-AE67D3D4CFCE}" type="presOf" srcId="{A084EC16-E021-4DC3-9480-2486A047A1D4}" destId="{F4DF6966-AC0E-41AE-9240-C0971B34A6BC}" srcOrd="0" destOrd="0" presId="urn:microsoft.com/office/officeart/2008/layout/VerticalAccentList"/>
    <dgm:cxn modelId="{AAD9BFD1-5A56-451C-B86F-E06D4CACCCBE}" type="presOf" srcId="{95760A18-5C6C-4A9A-91F0-5C5AC069C89C}" destId="{C6FAAE9F-53DF-49A9-AE69-31DFEA50C65F}" srcOrd="0" destOrd="0" presId="urn:microsoft.com/office/officeart/2008/layout/VerticalAccentList"/>
    <dgm:cxn modelId="{7745A19A-F8B6-41E6-A6DD-AE2B4FC79F58}" srcId="{FC8BECFA-4E67-48EB-92B7-32190B34D295}" destId="{38641D0C-CF83-45C5-84BE-E9A8500DCFA0}" srcOrd="2" destOrd="0" parTransId="{3287AE9E-E7B9-457B-89AB-5B70CC1425C3}" sibTransId="{DEB012AA-0D1A-4BD6-AC3B-AA62DBA3E94B}"/>
    <dgm:cxn modelId="{EB8DEF0F-7CE2-42F1-AE7F-FDC4FF6595F2}" type="presOf" srcId="{86683B3B-F5B3-44A5-B708-7061E2F21E84}" destId="{FAEC681C-E736-45AD-A20C-F7F322D295A4}" srcOrd="0" destOrd="0" presId="urn:microsoft.com/office/officeart/2008/layout/VerticalAccentList"/>
    <dgm:cxn modelId="{2D2DBC64-0462-4F9C-B6EE-4E45E91128A7}" type="presOf" srcId="{AAD8B413-CFCD-43A1-BBD7-3859ACD57E7C}" destId="{6C36C0D3-AB1E-4008-9739-AD28B04B0C30}" srcOrd="0" destOrd="0" presId="urn:microsoft.com/office/officeart/2008/layout/VerticalAccentList"/>
    <dgm:cxn modelId="{9D261C84-3FAF-480C-B702-5064CF9D8EC1}" type="presParOf" srcId="{337BD7C8-273A-4303-B17D-4BF534948D36}" destId="{313960FD-E6E1-4D52-A959-A126126E0613}" srcOrd="0" destOrd="0" presId="urn:microsoft.com/office/officeart/2008/layout/VerticalAccentList"/>
    <dgm:cxn modelId="{5F177893-2EA9-4DF9-993C-B7FD1DA05BB9}" type="presParOf" srcId="{313960FD-E6E1-4D52-A959-A126126E0613}" destId="{F4DF6966-AC0E-41AE-9240-C0971B34A6BC}" srcOrd="0" destOrd="0" presId="urn:microsoft.com/office/officeart/2008/layout/VerticalAccentList"/>
    <dgm:cxn modelId="{B9D3484D-7E84-4D90-9EC1-BE0F1B74935B}" type="presParOf" srcId="{337BD7C8-273A-4303-B17D-4BF534948D36}" destId="{B3B21033-88F9-41D7-A3DB-E7A121A0D87D}" srcOrd="1" destOrd="0" presId="urn:microsoft.com/office/officeart/2008/layout/VerticalAccentList"/>
    <dgm:cxn modelId="{94494442-ECFC-4D5A-B3C0-F2A4D259B29C}" type="presParOf" srcId="{B3B21033-88F9-41D7-A3DB-E7A121A0D87D}" destId="{3BC1E0AF-EBF7-4218-9359-DEDC71C32FD0}" srcOrd="0" destOrd="0" presId="urn:microsoft.com/office/officeart/2008/layout/VerticalAccentList"/>
    <dgm:cxn modelId="{4DA17C30-AE70-4FC2-95BD-69FA5A99895E}" type="presParOf" srcId="{B3B21033-88F9-41D7-A3DB-E7A121A0D87D}" destId="{0B7B4AB5-1C9A-4599-BE81-3F7DA5C702C9}" srcOrd="1" destOrd="0" presId="urn:microsoft.com/office/officeart/2008/layout/VerticalAccentList"/>
    <dgm:cxn modelId="{D59B01AB-F439-4530-9E52-F4A3DBC29F31}" type="presParOf" srcId="{B3B21033-88F9-41D7-A3DB-E7A121A0D87D}" destId="{9D1F8917-FEC2-4C76-9AF3-2C3C872A151C}" srcOrd="2" destOrd="0" presId="urn:microsoft.com/office/officeart/2008/layout/VerticalAccentList"/>
    <dgm:cxn modelId="{5277E605-003A-465F-A315-92893A6A9FA2}" type="presParOf" srcId="{B3B21033-88F9-41D7-A3DB-E7A121A0D87D}" destId="{971D6AE9-DBA5-4B7D-8EDD-5D7E3D46380D}" srcOrd="3" destOrd="0" presId="urn:microsoft.com/office/officeart/2008/layout/VerticalAccentList"/>
    <dgm:cxn modelId="{122C8E82-B1AC-40F7-9C6D-7F4376066B53}" type="presParOf" srcId="{B3B21033-88F9-41D7-A3DB-E7A121A0D87D}" destId="{44888509-5D39-4650-8C1F-1A348A327E43}" srcOrd="4" destOrd="0" presId="urn:microsoft.com/office/officeart/2008/layout/VerticalAccentList"/>
    <dgm:cxn modelId="{AC0364E3-7F46-4A18-A354-16BEAD44B749}" type="presParOf" srcId="{B3B21033-88F9-41D7-A3DB-E7A121A0D87D}" destId="{97E41CA4-521C-4034-B44B-E294D171846E}" srcOrd="5" destOrd="0" presId="urn:microsoft.com/office/officeart/2008/layout/VerticalAccentList"/>
    <dgm:cxn modelId="{7D55B084-15CE-4CC3-9D78-D407A91FE60B}" type="presParOf" srcId="{B3B21033-88F9-41D7-A3DB-E7A121A0D87D}" destId="{0DAE36DD-1D40-4C0F-A8E3-B589EB866B0D}" srcOrd="6" destOrd="0" presId="urn:microsoft.com/office/officeart/2008/layout/VerticalAccentList"/>
    <dgm:cxn modelId="{A4374E0C-A225-427E-ADC8-A4E89048F668}" type="presParOf" srcId="{B3B21033-88F9-41D7-A3DB-E7A121A0D87D}" destId="{6C36C0D3-AB1E-4008-9739-AD28B04B0C30}" srcOrd="7" destOrd="0" presId="urn:microsoft.com/office/officeart/2008/layout/VerticalAccentList"/>
    <dgm:cxn modelId="{234A33ED-3BBC-4A7F-82F4-C3C6A966E83E}" type="presParOf" srcId="{337BD7C8-273A-4303-B17D-4BF534948D36}" destId="{E984EAA4-D258-4D98-B5CA-85F4534F5761}" srcOrd="2" destOrd="0" presId="urn:microsoft.com/office/officeart/2008/layout/VerticalAccentList"/>
    <dgm:cxn modelId="{2FDFB9D3-CA32-46C6-B390-A9FFE02E1E86}" type="presParOf" srcId="{337BD7C8-273A-4303-B17D-4BF534948D36}" destId="{0034C4A7-FB17-43E6-B229-B5E5C8D7BA58}" srcOrd="3" destOrd="0" presId="urn:microsoft.com/office/officeart/2008/layout/VerticalAccentList"/>
    <dgm:cxn modelId="{DB47780D-E670-4F3F-8497-C5DCD0B1A351}" type="presParOf" srcId="{0034C4A7-FB17-43E6-B229-B5E5C8D7BA58}" destId="{C6FAAE9F-53DF-49A9-AE69-31DFEA50C65F}" srcOrd="0" destOrd="0" presId="urn:microsoft.com/office/officeart/2008/layout/VerticalAccentList"/>
    <dgm:cxn modelId="{C5EB976F-CA11-408B-875D-5252E8D57A4B}" type="presParOf" srcId="{337BD7C8-273A-4303-B17D-4BF534948D36}" destId="{D7D9AE91-A6CE-47DE-95F8-E1AA020918A7}" srcOrd="4" destOrd="0" presId="urn:microsoft.com/office/officeart/2008/layout/VerticalAccentList"/>
    <dgm:cxn modelId="{FBC08761-2B7E-47D7-B68A-7C4239FC72D9}" type="presParOf" srcId="{D7D9AE91-A6CE-47DE-95F8-E1AA020918A7}" destId="{96D034B7-6486-4D27-B6C7-C03B1BD37A45}" srcOrd="0" destOrd="0" presId="urn:microsoft.com/office/officeart/2008/layout/VerticalAccentList"/>
    <dgm:cxn modelId="{8D33CD46-4243-46A1-ADC2-83D1AACD6631}" type="presParOf" srcId="{D7D9AE91-A6CE-47DE-95F8-E1AA020918A7}" destId="{1724A7F7-C001-4447-B9AA-1928018165AD}" srcOrd="1" destOrd="0" presId="urn:microsoft.com/office/officeart/2008/layout/VerticalAccentList"/>
    <dgm:cxn modelId="{08046E8E-2825-42A7-A0E8-48FC642622E6}" type="presParOf" srcId="{D7D9AE91-A6CE-47DE-95F8-E1AA020918A7}" destId="{BCC114EF-E60F-4719-BE22-D176A41353EB}" srcOrd="2" destOrd="0" presId="urn:microsoft.com/office/officeart/2008/layout/VerticalAccentList"/>
    <dgm:cxn modelId="{7A669517-070B-48A2-A29B-780E833A80CF}" type="presParOf" srcId="{D7D9AE91-A6CE-47DE-95F8-E1AA020918A7}" destId="{D49E1B8A-4C7A-4382-A78D-7EC82494384B}" srcOrd="3" destOrd="0" presId="urn:microsoft.com/office/officeart/2008/layout/VerticalAccentList"/>
    <dgm:cxn modelId="{5F975C6D-77E4-4C60-A531-0E854474C0E9}" type="presParOf" srcId="{D7D9AE91-A6CE-47DE-95F8-E1AA020918A7}" destId="{40316AD5-8CBB-4A57-8875-4264C8A2AD36}" srcOrd="4" destOrd="0" presId="urn:microsoft.com/office/officeart/2008/layout/VerticalAccentList"/>
    <dgm:cxn modelId="{2D195633-65DB-4496-9E6A-8DDCE49FAB53}" type="presParOf" srcId="{D7D9AE91-A6CE-47DE-95F8-E1AA020918A7}" destId="{843B065E-D26F-4BD8-A9A4-257E77EECDB2}" srcOrd="5" destOrd="0" presId="urn:microsoft.com/office/officeart/2008/layout/VerticalAccentList"/>
    <dgm:cxn modelId="{DB44A50B-763C-4BF3-9DAC-68E5FA8C520B}" type="presParOf" srcId="{D7D9AE91-A6CE-47DE-95F8-E1AA020918A7}" destId="{5DF0FD7A-57BE-4EE3-8F6C-6D7A1BB80B49}" srcOrd="6" destOrd="0" presId="urn:microsoft.com/office/officeart/2008/layout/VerticalAccentList"/>
    <dgm:cxn modelId="{7210B236-92FE-4210-BF43-111C9473D118}" type="presParOf" srcId="{D7D9AE91-A6CE-47DE-95F8-E1AA020918A7}" destId="{8CCEFE0D-2253-4760-AB8C-52FC1EDAF53C}" srcOrd="7" destOrd="0" presId="urn:microsoft.com/office/officeart/2008/layout/VerticalAccentList"/>
    <dgm:cxn modelId="{A539DF4C-08D2-4D2B-8BF2-51105D29807F}" type="presParOf" srcId="{337BD7C8-273A-4303-B17D-4BF534948D36}" destId="{46874800-69E1-4C42-A9E5-2686A9790BB9}" srcOrd="5" destOrd="0" presId="urn:microsoft.com/office/officeart/2008/layout/VerticalAccentList"/>
    <dgm:cxn modelId="{60E1280F-2ED9-41C3-A536-D2298F4CDA91}" type="presParOf" srcId="{337BD7C8-273A-4303-B17D-4BF534948D36}" destId="{EB16585E-6D57-414D-B398-87C7702BE1C4}" srcOrd="6" destOrd="0" presId="urn:microsoft.com/office/officeart/2008/layout/VerticalAccentList"/>
    <dgm:cxn modelId="{849746FD-190E-4283-8DB2-6DF9ACA2253E}" type="presParOf" srcId="{EB16585E-6D57-414D-B398-87C7702BE1C4}" destId="{32BBE253-D0BF-4585-BB04-725D6006E92C}" srcOrd="0" destOrd="0" presId="urn:microsoft.com/office/officeart/2008/layout/VerticalAccentList"/>
    <dgm:cxn modelId="{E836CF7A-E531-4053-A673-F1AB83E5AF77}" type="presParOf" srcId="{337BD7C8-273A-4303-B17D-4BF534948D36}" destId="{2AD74B24-C9B9-4B3B-9A72-BF9E47338440}" srcOrd="7" destOrd="0" presId="urn:microsoft.com/office/officeart/2008/layout/VerticalAccentList"/>
    <dgm:cxn modelId="{6B9DE3E0-ED3A-4172-9138-0E69A8016EDF}" type="presParOf" srcId="{2AD74B24-C9B9-4B3B-9A72-BF9E47338440}" destId="{F03E2614-141C-44BE-BFFE-3292B2F970EA}" srcOrd="0" destOrd="0" presId="urn:microsoft.com/office/officeart/2008/layout/VerticalAccentList"/>
    <dgm:cxn modelId="{AD08B5FD-71E1-4769-BD86-C6BF2594BA05}" type="presParOf" srcId="{2AD74B24-C9B9-4B3B-9A72-BF9E47338440}" destId="{B4BF6B5F-6241-4795-8B81-FEA547A0985C}" srcOrd="1" destOrd="0" presId="urn:microsoft.com/office/officeart/2008/layout/VerticalAccentList"/>
    <dgm:cxn modelId="{A4E02C25-E0E1-4CED-90F7-AC13310327B1}" type="presParOf" srcId="{2AD74B24-C9B9-4B3B-9A72-BF9E47338440}" destId="{4CF1EC99-B3C1-4BCD-950B-F7E6835B1131}" srcOrd="2" destOrd="0" presId="urn:microsoft.com/office/officeart/2008/layout/VerticalAccentList"/>
    <dgm:cxn modelId="{3DD78896-6619-4433-86F6-6EF3CF506201}" type="presParOf" srcId="{2AD74B24-C9B9-4B3B-9A72-BF9E47338440}" destId="{B9625A2A-E279-4D17-BF2A-FB3AE6CAB782}" srcOrd="3" destOrd="0" presId="urn:microsoft.com/office/officeart/2008/layout/VerticalAccentList"/>
    <dgm:cxn modelId="{463872FF-E9B9-464B-A38F-61DD767B023B}" type="presParOf" srcId="{2AD74B24-C9B9-4B3B-9A72-BF9E47338440}" destId="{08C87200-9916-4F70-8510-C5E1113B0179}" srcOrd="4" destOrd="0" presId="urn:microsoft.com/office/officeart/2008/layout/VerticalAccentList"/>
    <dgm:cxn modelId="{0BAA2F02-2D22-4AB8-9FDD-60F52DFDC98C}" type="presParOf" srcId="{2AD74B24-C9B9-4B3B-9A72-BF9E47338440}" destId="{2A491638-5262-43BC-B481-A6A8404EA0A9}" srcOrd="5" destOrd="0" presId="urn:microsoft.com/office/officeart/2008/layout/VerticalAccentList"/>
    <dgm:cxn modelId="{9AD3BE25-FC41-42A8-824C-C383BC27738B}" type="presParOf" srcId="{2AD74B24-C9B9-4B3B-9A72-BF9E47338440}" destId="{4A31ADEB-FD4C-4CA0-B4F6-59604C6F3219}" srcOrd="6" destOrd="0" presId="urn:microsoft.com/office/officeart/2008/layout/VerticalAccentList"/>
    <dgm:cxn modelId="{24031FD6-10A2-4B32-8387-7AEAEC571168}" type="presParOf" srcId="{2AD74B24-C9B9-4B3B-9A72-BF9E47338440}" destId="{FAEC681C-E736-45AD-A20C-F7F322D295A4}"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8BECFA-4E67-48EB-92B7-32190B34D29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AAD8B413-CFCD-43A1-BBD7-3859ACD57E7C}">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900" b="1" dirty="0" smtClean="0"/>
            <a:t> </a:t>
          </a:r>
          <a:r>
            <a:rPr lang="en-US" sz="1800" b="1" dirty="0" smtClean="0"/>
            <a:t>number of hours worked and the rate per hour</a:t>
          </a:r>
          <a:endParaRPr lang="en-IN" sz="1800" b="1" dirty="0"/>
        </a:p>
      </dgm:t>
    </dgm:pt>
    <dgm:pt modelId="{93B80A49-1E63-431F-8DCB-A44A9EE2201C}" type="parTrans" cxnId="{A7F48002-1CF6-428D-828A-38663C54DA30}">
      <dgm:prSet/>
      <dgm:spPr/>
      <dgm:t>
        <a:bodyPr/>
        <a:lstStyle/>
        <a:p>
          <a:endParaRPr lang="en-IN"/>
        </a:p>
      </dgm:t>
    </dgm:pt>
    <dgm:pt modelId="{A4BE7052-564F-4EE0-BBC3-072C0FBEB5F2}" type="sibTrans" cxnId="{A7F48002-1CF6-428D-828A-38663C54DA30}">
      <dgm:prSet/>
      <dgm:spPr/>
      <dgm:t>
        <a:bodyPr/>
        <a:lstStyle/>
        <a:p>
          <a:endParaRPr lang="en-IN"/>
        </a:p>
      </dgm:t>
    </dgm:pt>
    <dgm:pt modelId="{8FF4057E-419F-43C3-8CF2-86C4CD07241A}">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2000" b="1" dirty="0" smtClean="0"/>
            <a:t> DA, HRA, Basic Pay</a:t>
          </a:r>
          <a:endParaRPr lang="en-IN" sz="2000" b="1" dirty="0"/>
        </a:p>
      </dgm:t>
    </dgm:pt>
    <dgm:pt modelId="{7446D93D-CE04-4C0B-A812-D3D6DD4E259A}" type="parTrans" cxnId="{2A025028-698E-4A08-9E33-6B6E4B4A194D}">
      <dgm:prSet/>
      <dgm:spPr/>
      <dgm:t>
        <a:bodyPr/>
        <a:lstStyle/>
        <a:p>
          <a:endParaRPr lang="en-IN"/>
        </a:p>
      </dgm:t>
    </dgm:pt>
    <dgm:pt modelId="{8149ED0B-431E-4398-83C7-4E101967E8C4}" type="sibTrans" cxnId="{2A025028-698E-4A08-9E33-6B6E4B4A194D}">
      <dgm:prSet/>
      <dgm:spPr/>
      <dgm:t>
        <a:bodyPr/>
        <a:lstStyle/>
        <a:p>
          <a:endParaRPr lang="en-IN"/>
        </a:p>
      </dgm:t>
    </dgm:pt>
    <dgm:pt modelId="{38641D0C-CF83-45C5-84BE-E9A8500DCFA0}">
      <dgm:prSet phldrT="[Text]"/>
      <dgm:spPr/>
      <dgm:t>
        <a:bodyPr/>
        <a:lstStyle/>
        <a:p>
          <a:r>
            <a:rPr lang="en-US" b="1" dirty="0" smtClean="0">
              <a:solidFill>
                <a:srgbClr val="7030A0"/>
              </a:solidFill>
              <a:effectLst>
                <a:outerShdw blurRad="38100" dist="38100" dir="2700000" algn="tl">
                  <a:srgbClr val="000000">
                    <a:alpha val="43137"/>
                  </a:srgbClr>
                </a:outerShdw>
              </a:effectLst>
            </a:rPr>
            <a:t>Variable-3</a:t>
          </a:r>
          <a:endParaRPr lang="en-IN" b="1" dirty="0">
            <a:solidFill>
              <a:srgbClr val="7030A0"/>
            </a:solidFill>
            <a:effectLst>
              <a:outerShdw blurRad="38100" dist="38100" dir="2700000" algn="tl">
                <a:srgbClr val="000000">
                  <a:alpha val="43137"/>
                </a:srgbClr>
              </a:outerShdw>
            </a:effectLst>
          </a:endParaRPr>
        </a:p>
      </dgm:t>
    </dgm:pt>
    <dgm:pt modelId="{3287AE9E-E7B9-457B-89AB-5B70CC1425C3}" type="parTrans" cxnId="{7745A19A-F8B6-41E6-A6DD-AE2B4FC79F58}">
      <dgm:prSet/>
      <dgm:spPr/>
      <dgm:t>
        <a:bodyPr/>
        <a:lstStyle/>
        <a:p>
          <a:endParaRPr lang="en-IN"/>
        </a:p>
      </dgm:t>
    </dgm:pt>
    <dgm:pt modelId="{DEB012AA-0D1A-4BD6-AC3B-AA62DBA3E94B}" type="sibTrans" cxnId="{7745A19A-F8B6-41E6-A6DD-AE2B4FC79F58}">
      <dgm:prSet/>
      <dgm:spPr/>
      <dgm:t>
        <a:bodyPr/>
        <a:lstStyle/>
        <a:p>
          <a:endParaRPr lang="en-IN"/>
        </a:p>
      </dgm:t>
    </dgm:pt>
    <dgm:pt modelId="{86683B3B-F5B3-44A5-B708-7061E2F21E84}">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000" b="1" dirty="0" smtClean="0"/>
            <a:t> Total Salary</a:t>
          </a:r>
          <a:endParaRPr lang="en-IN" sz="2000" b="1" dirty="0"/>
        </a:p>
      </dgm:t>
    </dgm:pt>
    <dgm:pt modelId="{0F0C78AE-E790-4099-9D69-A3E07C4F255F}" type="parTrans" cxnId="{DF75B3FA-3F1D-47EE-8389-B6D537F6F44B}">
      <dgm:prSet/>
      <dgm:spPr/>
      <dgm:t>
        <a:bodyPr/>
        <a:lstStyle/>
        <a:p>
          <a:endParaRPr lang="en-IN"/>
        </a:p>
      </dgm:t>
    </dgm:pt>
    <dgm:pt modelId="{583343BE-D92D-40C5-ACDA-B1B4F79FD8F1}" type="sibTrans" cxnId="{DF75B3FA-3F1D-47EE-8389-B6D537F6F44B}">
      <dgm:prSet/>
      <dgm:spPr/>
      <dgm:t>
        <a:bodyPr/>
        <a:lstStyle/>
        <a:p>
          <a:endParaRPr lang="en-IN"/>
        </a:p>
      </dgm:t>
    </dgm:pt>
    <dgm:pt modelId="{95760A18-5C6C-4A9A-91F0-5C5AC069C89C}">
      <dgm:prSet phldrT="[Text]"/>
      <dgm:spPr/>
      <dgm:t>
        <a:bodyPr/>
        <a:lstStyle/>
        <a:p>
          <a:r>
            <a:rPr lang="en-US" b="1" dirty="0" smtClean="0">
              <a:solidFill>
                <a:srgbClr val="7030A0"/>
              </a:solidFill>
              <a:effectLst>
                <a:outerShdw blurRad="38100" dist="38100" dir="2700000" algn="tl">
                  <a:srgbClr val="000000">
                    <a:alpha val="43137"/>
                  </a:srgbClr>
                </a:outerShdw>
              </a:effectLst>
            </a:rPr>
            <a:t>Variable-2</a:t>
          </a:r>
          <a:endParaRPr lang="en-IN" b="1" dirty="0">
            <a:solidFill>
              <a:srgbClr val="7030A0"/>
            </a:solidFill>
            <a:effectLst>
              <a:outerShdw blurRad="38100" dist="38100" dir="2700000" algn="tl">
                <a:srgbClr val="000000">
                  <a:alpha val="43137"/>
                </a:srgbClr>
              </a:outerShdw>
            </a:effectLst>
          </a:endParaRPr>
        </a:p>
      </dgm:t>
    </dgm:pt>
    <dgm:pt modelId="{4A34D401-AEA9-49A7-8F1F-C2BB30301C89}" type="sibTrans" cxnId="{F782730B-4C92-4BD7-9EB2-8E8A714134EB}">
      <dgm:prSet/>
      <dgm:spPr/>
      <dgm:t>
        <a:bodyPr/>
        <a:lstStyle/>
        <a:p>
          <a:endParaRPr lang="en-IN"/>
        </a:p>
      </dgm:t>
    </dgm:pt>
    <dgm:pt modelId="{F13620EE-D27D-4C64-86F3-53F7850B8187}" type="parTrans" cxnId="{F782730B-4C92-4BD7-9EB2-8E8A714134EB}">
      <dgm:prSet/>
      <dgm:spPr/>
      <dgm:t>
        <a:bodyPr/>
        <a:lstStyle/>
        <a:p>
          <a:endParaRPr lang="en-IN"/>
        </a:p>
      </dgm:t>
    </dgm:pt>
    <dgm:pt modelId="{A084EC16-E021-4DC3-9480-2486A047A1D4}">
      <dgm:prSet phldrT="[Text]"/>
      <dgm:spPr/>
      <dgm:t>
        <a:bodyPr/>
        <a:lstStyle/>
        <a:p>
          <a:r>
            <a:rPr lang="en-US" b="1" dirty="0" smtClean="0">
              <a:solidFill>
                <a:srgbClr val="7030A0"/>
              </a:solidFill>
              <a:effectLst>
                <a:outerShdw blurRad="38100" dist="38100" dir="2700000" algn="tl">
                  <a:srgbClr val="000000">
                    <a:alpha val="43137"/>
                  </a:srgbClr>
                </a:outerShdw>
              </a:effectLst>
            </a:rPr>
            <a:t>Variable-1</a:t>
          </a:r>
          <a:endParaRPr lang="en-IN" b="1" dirty="0">
            <a:solidFill>
              <a:srgbClr val="7030A0"/>
            </a:solidFill>
            <a:effectLst>
              <a:outerShdw blurRad="38100" dist="38100" dir="2700000" algn="tl">
                <a:srgbClr val="000000">
                  <a:alpha val="43137"/>
                </a:srgbClr>
              </a:outerShdw>
            </a:effectLst>
          </a:endParaRPr>
        </a:p>
      </dgm:t>
    </dgm:pt>
    <dgm:pt modelId="{D03E8BDB-1372-48FC-A4A7-C223DFAA7C15}" type="sibTrans" cxnId="{94F7A364-75FE-4E8D-A90E-44379899A53C}">
      <dgm:prSet/>
      <dgm:spPr/>
      <dgm:t>
        <a:bodyPr/>
        <a:lstStyle/>
        <a:p>
          <a:endParaRPr lang="en-IN"/>
        </a:p>
      </dgm:t>
    </dgm:pt>
    <dgm:pt modelId="{131ACF80-EA8B-4033-8330-3F98D388B484}" type="parTrans" cxnId="{94F7A364-75FE-4E8D-A90E-44379899A53C}">
      <dgm:prSet/>
      <dgm:spPr/>
      <dgm:t>
        <a:bodyPr/>
        <a:lstStyle/>
        <a:p>
          <a:endParaRPr lang="en-IN"/>
        </a:p>
      </dgm:t>
    </dgm:pt>
    <dgm:pt modelId="{337BD7C8-273A-4303-B17D-4BF534948D36}" type="pres">
      <dgm:prSet presAssocID="{FC8BECFA-4E67-48EB-92B7-32190B34D295}" presName="Name0" presStyleCnt="0">
        <dgm:presLayoutVars>
          <dgm:chMax/>
          <dgm:chPref/>
          <dgm:dir/>
        </dgm:presLayoutVars>
      </dgm:prSet>
      <dgm:spPr/>
    </dgm:pt>
    <dgm:pt modelId="{313960FD-E6E1-4D52-A959-A126126E0613}" type="pres">
      <dgm:prSet presAssocID="{A084EC16-E021-4DC3-9480-2486A047A1D4}" presName="parenttextcomposite" presStyleCnt="0"/>
      <dgm:spPr/>
    </dgm:pt>
    <dgm:pt modelId="{F4DF6966-AC0E-41AE-9240-C0971B34A6BC}" type="pres">
      <dgm:prSet presAssocID="{A084EC16-E021-4DC3-9480-2486A047A1D4}" presName="parenttext" presStyleLbl="revTx" presStyleIdx="0" presStyleCnt="3">
        <dgm:presLayoutVars>
          <dgm:chMax/>
          <dgm:chPref val="2"/>
          <dgm:bulletEnabled val="1"/>
        </dgm:presLayoutVars>
      </dgm:prSet>
      <dgm:spPr/>
      <dgm:t>
        <a:bodyPr/>
        <a:lstStyle/>
        <a:p>
          <a:endParaRPr lang="en-IN"/>
        </a:p>
      </dgm:t>
    </dgm:pt>
    <dgm:pt modelId="{B3B21033-88F9-41D7-A3DB-E7A121A0D87D}" type="pres">
      <dgm:prSet presAssocID="{A084EC16-E021-4DC3-9480-2486A047A1D4}" presName="composite" presStyleCnt="0"/>
      <dgm:spPr/>
    </dgm:pt>
    <dgm:pt modelId="{3BC1E0AF-EBF7-4218-9359-DEDC71C32FD0}" type="pres">
      <dgm:prSet presAssocID="{A084EC16-E021-4DC3-9480-2486A047A1D4}" presName="chevron1" presStyleLbl="alignNode1" presStyleIdx="0" presStyleCnt="21"/>
      <dgm:spPr/>
    </dgm:pt>
    <dgm:pt modelId="{0B7B4AB5-1C9A-4599-BE81-3F7DA5C702C9}" type="pres">
      <dgm:prSet presAssocID="{A084EC16-E021-4DC3-9480-2486A047A1D4}" presName="chevron2" presStyleLbl="alignNode1" presStyleIdx="1" presStyleCnt="21"/>
      <dgm:spPr/>
    </dgm:pt>
    <dgm:pt modelId="{9D1F8917-FEC2-4C76-9AF3-2C3C872A151C}" type="pres">
      <dgm:prSet presAssocID="{A084EC16-E021-4DC3-9480-2486A047A1D4}" presName="chevron3" presStyleLbl="alignNode1" presStyleIdx="2" presStyleCnt="21"/>
      <dgm:spPr/>
    </dgm:pt>
    <dgm:pt modelId="{971D6AE9-DBA5-4B7D-8EDD-5D7E3D46380D}" type="pres">
      <dgm:prSet presAssocID="{A084EC16-E021-4DC3-9480-2486A047A1D4}" presName="chevron4" presStyleLbl="alignNode1" presStyleIdx="3" presStyleCnt="21"/>
      <dgm:spPr/>
    </dgm:pt>
    <dgm:pt modelId="{44888509-5D39-4650-8C1F-1A348A327E43}" type="pres">
      <dgm:prSet presAssocID="{A084EC16-E021-4DC3-9480-2486A047A1D4}" presName="chevron5" presStyleLbl="alignNode1" presStyleIdx="4" presStyleCnt="21"/>
      <dgm:spPr/>
    </dgm:pt>
    <dgm:pt modelId="{97E41CA4-521C-4034-B44B-E294D171846E}" type="pres">
      <dgm:prSet presAssocID="{A084EC16-E021-4DC3-9480-2486A047A1D4}" presName="chevron6" presStyleLbl="alignNode1" presStyleIdx="5" presStyleCnt="21"/>
      <dgm:spPr/>
    </dgm:pt>
    <dgm:pt modelId="{0DAE36DD-1D40-4C0F-A8E3-B589EB866B0D}" type="pres">
      <dgm:prSet presAssocID="{A084EC16-E021-4DC3-9480-2486A047A1D4}" presName="chevron7" presStyleLbl="alignNode1" presStyleIdx="6" presStyleCnt="21"/>
      <dgm:spPr/>
    </dgm:pt>
    <dgm:pt modelId="{6C36C0D3-AB1E-4008-9739-AD28B04B0C30}" type="pres">
      <dgm:prSet presAssocID="{A084EC16-E021-4DC3-9480-2486A047A1D4}" presName="childtext" presStyleLbl="solidFgAcc1" presStyleIdx="0" presStyleCnt="3">
        <dgm:presLayoutVars>
          <dgm:chMax/>
          <dgm:chPref val="0"/>
          <dgm:bulletEnabled val="1"/>
        </dgm:presLayoutVars>
      </dgm:prSet>
      <dgm:spPr/>
      <dgm:t>
        <a:bodyPr/>
        <a:lstStyle/>
        <a:p>
          <a:endParaRPr lang="en-IN"/>
        </a:p>
      </dgm:t>
    </dgm:pt>
    <dgm:pt modelId="{E984EAA4-D258-4D98-B5CA-85F4534F5761}" type="pres">
      <dgm:prSet presAssocID="{D03E8BDB-1372-48FC-A4A7-C223DFAA7C15}" presName="sibTrans" presStyleCnt="0"/>
      <dgm:spPr/>
    </dgm:pt>
    <dgm:pt modelId="{0034C4A7-FB17-43E6-B229-B5E5C8D7BA58}" type="pres">
      <dgm:prSet presAssocID="{95760A18-5C6C-4A9A-91F0-5C5AC069C89C}" presName="parenttextcomposite" presStyleCnt="0"/>
      <dgm:spPr/>
    </dgm:pt>
    <dgm:pt modelId="{C6FAAE9F-53DF-49A9-AE69-31DFEA50C65F}" type="pres">
      <dgm:prSet presAssocID="{95760A18-5C6C-4A9A-91F0-5C5AC069C89C}" presName="parenttext" presStyleLbl="revTx" presStyleIdx="1" presStyleCnt="3">
        <dgm:presLayoutVars>
          <dgm:chMax/>
          <dgm:chPref val="2"/>
          <dgm:bulletEnabled val="1"/>
        </dgm:presLayoutVars>
      </dgm:prSet>
      <dgm:spPr/>
      <dgm:t>
        <a:bodyPr/>
        <a:lstStyle/>
        <a:p>
          <a:endParaRPr lang="en-IN"/>
        </a:p>
      </dgm:t>
    </dgm:pt>
    <dgm:pt modelId="{D7D9AE91-A6CE-47DE-95F8-E1AA020918A7}" type="pres">
      <dgm:prSet presAssocID="{95760A18-5C6C-4A9A-91F0-5C5AC069C89C}" presName="composite" presStyleCnt="0"/>
      <dgm:spPr/>
    </dgm:pt>
    <dgm:pt modelId="{96D034B7-6486-4D27-B6C7-C03B1BD37A45}" type="pres">
      <dgm:prSet presAssocID="{95760A18-5C6C-4A9A-91F0-5C5AC069C89C}" presName="chevron1" presStyleLbl="alignNode1" presStyleIdx="7" presStyleCnt="21"/>
      <dgm:spPr/>
    </dgm:pt>
    <dgm:pt modelId="{1724A7F7-C001-4447-B9AA-1928018165AD}" type="pres">
      <dgm:prSet presAssocID="{95760A18-5C6C-4A9A-91F0-5C5AC069C89C}" presName="chevron2" presStyleLbl="alignNode1" presStyleIdx="8" presStyleCnt="21"/>
      <dgm:spPr/>
    </dgm:pt>
    <dgm:pt modelId="{BCC114EF-E60F-4719-BE22-D176A41353EB}" type="pres">
      <dgm:prSet presAssocID="{95760A18-5C6C-4A9A-91F0-5C5AC069C89C}" presName="chevron3" presStyleLbl="alignNode1" presStyleIdx="9" presStyleCnt="21"/>
      <dgm:spPr/>
    </dgm:pt>
    <dgm:pt modelId="{D49E1B8A-4C7A-4382-A78D-7EC82494384B}" type="pres">
      <dgm:prSet presAssocID="{95760A18-5C6C-4A9A-91F0-5C5AC069C89C}" presName="chevron4" presStyleLbl="alignNode1" presStyleIdx="10" presStyleCnt="21"/>
      <dgm:spPr/>
    </dgm:pt>
    <dgm:pt modelId="{40316AD5-8CBB-4A57-8875-4264C8A2AD36}" type="pres">
      <dgm:prSet presAssocID="{95760A18-5C6C-4A9A-91F0-5C5AC069C89C}" presName="chevron5" presStyleLbl="alignNode1" presStyleIdx="11" presStyleCnt="21"/>
      <dgm:spPr/>
    </dgm:pt>
    <dgm:pt modelId="{843B065E-D26F-4BD8-A9A4-257E77EECDB2}" type="pres">
      <dgm:prSet presAssocID="{95760A18-5C6C-4A9A-91F0-5C5AC069C89C}" presName="chevron6" presStyleLbl="alignNode1" presStyleIdx="12" presStyleCnt="21"/>
      <dgm:spPr/>
    </dgm:pt>
    <dgm:pt modelId="{5DF0FD7A-57BE-4EE3-8F6C-6D7A1BB80B49}" type="pres">
      <dgm:prSet presAssocID="{95760A18-5C6C-4A9A-91F0-5C5AC069C89C}" presName="chevron7" presStyleLbl="alignNode1" presStyleIdx="13" presStyleCnt="21"/>
      <dgm:spPr/>
    </dgm:pt>
    <dgm:pt modelId="{8CCEFE0D-2253-4760-AB8C-52FC1EDAF53C}" type="pres">
      <dgm:prSet presAssocID="{95760A18-5C6C-4A9A-91F0-5C5AC069C89C}" presName="childtext" presStyleLbl="solidFgAcc1" presStyleIdx="1" presStyleCnt="3">
        <dgm:presLayoutVars>
          <dgm:chMax/>
          <dgm:chPref val="0"/>
          <dgm:bulletEnabled val="1"/>
        </dgm:presLayoutVars>
      </dgm:prSet>
      <dgm:spPr/>
      <dgm:t>
        <a:bodyPr/>
        <a:lstStyle/>
        <a:p>
          <a:endParaRPr lang="en-IN"/>
        </a:p>
      </dgm:t>
    </dgm:pt>
    <dgm:pt modelId="{46874800-69E1-4C42-A9E5-2686A9790BB9}" type="pres">
      <dgm:prSet presAssocID="{4A34D401-AEA9-49A7-8F1F-C2BB30301C89}" presName="sibTrans" presStyleCnt="0"/>
      <dgm:spPr/>
    </dgm:pt>
    <dgm:pt modelId="{EB16585E-6D57-414D-B398-87C7702BE1C4}" type="pres">
      <dgm:prSet presAssocID="{38641D0C-CF83-45C5-84BE-E9A8500DCFA0}" presName="parenttextcomposite" presStyleCnt="0"/>
      <dgm:spPr/>
    </dgm:pt>
    <dgm:pt modelId="{32BBE253-D0BF-4585-BB04-725D6006E92C}" type="pres">
      <dgm:prSet presAssocID="{38641D0C-CF83-45C5-84BE-E9A8500DCFA0}" presName="parenttext" presStyleLbl="revTx" presStyleIdx="2" presStyleCnt="3">
        <dgm:presLayoutVars>
          <dgm:chMax/>
          <dgm:chPref val="2"/>
          <dgm:bulletEnabled val="1"/>
        </dgm:presLayoutVars>
      </dgm:prSet>
      <dgm:spPr/>
    </dgm:pt>
    <dgm:pt modelId="{2AD74B24-C9B9-4B3B-9A72-BF9E47338440}" type="pres">
      <dgm:prSet presAssocID="{38641D0C-CF83-45C5-84BE-E9A8500DCFA0}" presName="composite" presStyleCnt="0"/>
      <dgm:spPr/>
    </dgm:pt>
    <dgm:pt modelId="{F03E2614-141C-44BE-BFFE-3292B2F970EA}" type="pres">
      <dgm:prSet presAssocID="{38641D0C-CF83-45C5-84BE-E9A8500DCFA0}" presName="chevron1" presStyleLbl="alignNode1" presStyleIdx="14" presStyleCnt="21"/>
      <dgm:spPr/>
    </dgm:pt>
    <dgm:pt modelId="{B4BF6B5F-6241-4795-8B81-FEA547A0985C}" type="pres">
      <dgm:prSet presAssocID="{38641D0C-CF83-45C5-84BE-E9A8500DCFA0}" presName="chevron2" presStyleLbl="alignNode1" presStyleIdx="15" presStyleCnt="21"/>
      <dgm:spPr/>
    </dgm:pt>
    <dgm:pt modelId="{4CF1EC99-B3C1-4BCD-950B-F7E6835B1131}" type="pres">
      <dgm:prSet presAssocID="{38641D0C-CF83-45C5-84BE-E9A8500DCFA0}" presName="chevron3" presStyleLbl="alignNode1" presStyleIdx="16" presStyleCnt="21"/>
      <dgm:spPr/>
    </dgm:pt>
    <dgm:pt modelId="{B9625A2A-E279-4D17-BF2A-FB3AE6CAB782}" type="pres">
      <dgm:prSet presAssocID="{38641D0C-CF83-45C5-84BE-E9A8500DCFA0}" presName="chevron4" presStyleLbl="alignNode1" presStyleIdx="17" presStyleCnt="21"/>
      <dgm:spPr/>
    </dgm:pt>
    <dgm:pt modelId="{08C87200-9916-4F70-8510-C5E1113B0179}" type="pres">
      <dgm:prSet presAssocID="{38641D0C-CF83-45C5-84BE-E9A8500DCFA0}" presName="chevron5" presStyleLbl="alignNode1" presStyleIdx="18" presStyleCnt="21"/>
      <dgm:spPr/>
    </dgm:pt>
    <dgm:pt modelId="{2A491638-5262-43BC-B481-A6A8404EA0A9}" type="pres">
      <dgm:prSet presAssocID="{38641D0C-CF83-45C5-84BE-E9A8500DCFA0}" presName="chevron6" presStyleLbl="alignNode1" presStyleIdx="19" presStyleCnt="21"/>
      <dgm:spPr/>
    </dgm:pt>
    <dgm:pt modelId="{4A31ADEB-FD4C-4CA0-B4F6-59604C6F3219}" type="pres">
      <dgm:prSet presAssocID="{38641D0C-CF83-45C5-84BE-E9A8500DCFA0}" presName="chevron7" presStyleLbl="alignNode1" presStyleIdx="20" presStyleCnt="21"/>
      <dgm:spPr/>
    </dgm:pt>
    <dgm:pt modelId="{FAEC681C-E736-45AD-A20C-F7F322D295A4}" type="pres">
      <dgm:prSet presAssocID="{38641D0C-CF83-45C5-84BE-E9A8500DCFA0}" presName="childtext" presStyleLbl="solidFgAcc1" presStyleIdx="2" presStyleCnt="3">
        <dgm:presLayoutVars>
          <dgm:chMax/>
          <dgm:chPref val="0"/>
          <dgm:bulletEnabled val="1"/>
        </dgm:presLayoutVars>
      </dgm:prSet>
      <dgm:spPr/>
      <dgm:t>
        <a:bodyPr/>
        <a:lstStyle/>
        <a:p>
          <a:endParaRPr lang="en-IN"/>
        </a:p>
      </dgm:t>
    </dgm:pt>
  </dgm:ptLst>
  <dgm:cxnLst>
    <dgm:cxn modelId="{F782730B-4C92-4BD7-9EB2-8E8A714134EB}" srcId="{FC8BECFA-4E67-48EB-92B7-32190B34D295}" destId="{95760A18-5C6C-4A9A-91F0-5C5AC069C89C}" srcOrd="1" destOrd="0" parTransId="{F13620EE-D27D-4C64-86F3-53F7850B8187}" sibTransId="{4A34D401-AEA9-49A7-8F1F-C2BB30301C89}"/>
    <dgm:cxn modelId="{53C2E838-C5A0-447E-8B56-DBD6B3625EC9}" type="presOf" srcId="{38641D0C-CF83-45C5-84BE-E9A8500DCFA0}" destId="{32BBE253-D0BF-4585-BB04-725D6006E92C}" srcOrd="0" destOrd="0" presId="urn:microsoft.com/office/officeart/2008/layout/VerticalAccentList"/>
    <dgm:cxn modelId="{1CF8DA52-9878-4E04-952D-E790504F6053}" type="presOf" srcId="{A084EC16-E021-4DC3-9480-2486A047A1D4}" destId="{F4DF6966-AC0E-41AE-9240-C0971B34A6BC}" srcOrd="0" destOrd="0" presId="urn:microsoft.com/office/officeart/2008/layout/VerticalAccentList"/>
    <dgm:cxn modelId="{2A025028-698E-4A08-9E33-6B6E4B4A194D}" srcId="{95760A18-5C6C-4A9A-91F0-5C5AC069C89C}" destId="{8FF4057E-419F-43C3-8CF2-86C4CD07241A}" srcOrd="0" destOrd="0" parTransId="{7446D93D-CE04-4C0B-A812-D3D6DD4E259A}" sibTransId="{8149ED0B-431E-4398-83C7-4E101967E8C4}"/>
    <dgm:cxn modelId="{94F7A364-75FE-4E8D-A90E-44379899A53C}" srcId="{FC8BECFA-4E67-48EB-92B7-32190B34D295}" destId="{A084EC16-E021-4DC3-9480-2486A047A1D4}" srcOrd="0" destOrd="0" parTransId="{131ACF80-EA8B-4033-8330-3F98D388B484}" sibTransId="{D03E8BDB-1372-48FC-A4A7-C223DFAA7C15}"/>
    <dgm:cxn modelId="{FB5DE49D-4AEC-42FB-A392-4CB71CA61C04}" type="presOf" srcId="{86683B3B-F5B3-44A5-B708-7061E2F21E84}" destId="{FAEC681C-E736-45AD-A20C-F7F322D295A4}" srcOrd="0" destOrd="0" presId="urn:microsoft.com/office/officeart/2008/layout/VerticalAccentList"/>
    <dgm:cxn modelId="{DF75B3FA-3F1D-47EE-8389-B6D537F6F44B}" srcId="{38641D0C-CF83-45C5-84BE-E9A8500DCFA0}" destId="{86683B3B-F5B3-44A5-B708-7061E2F21E84}" srcOrd="0" destOrd="0" parTransId="{0F0C78AE-E790-4099-9D69-A3E07C4F255F}" sibTransId="{583343BE-D92D-40C5-ACDA-B1B4F79FD8F1}"/>
    <dgm:cxn modelId="{AE223404-B68E-479F-B4A7-916D21A4C1BC}" type="presOf" srcId="{8FF4057E-419F-43C3-8CF2-86C4CD07241A}" destId="{8CCEFE0D-2253-4760-AB8C-52FC1EDAF53C}" srcOrd="0" destOrd="0" presId="urn:microsoft.com/office/officeart/2008/layout/VerticalAccentList"/>
    <dgm:cxn modelId="{9B6FFCD5-F9D7-44B0-A461-AE8F4001E3DE}" type="presOf" srcId="{95760A18-5C6C-4A9A-91F0-5C5AC069C89C}" destId="{C6FAAE9F-53DF-49A9-AE69-31DFEA50C65F}" srcOrd="0" destOrd="0" presId="urn:microsoft.com/office/officeart/2008/layout/VerticalAccentList"/>
    <dgm:cxn modelId="{7745A19A-F8B6-41E6-A6DD-AE2B4FC79F58}" srcId="{FC8BECFA-4E67-48EB-92B7-32190B34D295}" destId="{38641D0C-CF83-45C5-84BE-E9A8500DCFA0}" srcOrd="2" destOrd="0" parTransId="{3287AE9E-E7B9-457B-89AB-5B70CC1425C3}" sibTransId="{DEB012AA-0D1A-4BD6-AC3B-AA62DBA3E94B}"/>
    <dgm:cxn modelId="{5A7141EF-4918-45B6-8B39-4C73802877D6}" type="presOf" srcId="{FC8BECFA-4E67-48EB-92B7-32190B34D295}" destId="{337BD7C8-273A-4303-B17D-4BF534948D36}" srcOrd="0" destOrd="0" presId="urn:microsoft.com/office/officeart/2008/layout/VerticalAccentList"/>
    <dgm:cxn modelId="{A7F48002-1CF6-428D-828A-38663C54DA30}" srcId="{A084EC16-E021-4DC3-9480-2486A047A1D4}" destId="{AAD8B413-CFCD-43A1-BBD7-3859ACD57E7C}" srcOrd="0" destOrd="0" parTransId="{93B80A49-1E63-431F-8DCB-A44A9EE2201C}" sibTransId="{A4BE7052-564F-4EE0-BBC3-072C0FBEB5F2}"/>
    <dgm:cxn modelId="{BC557EBF-20D9-4EC9-BCCB-F3F7DD8FAF45}" type="presOf" srcId="{AAD8B413-CFCD-43A1-BBD7-3859ACD57E7C}" destId="{6C36C0D3-AB1E-4008-9739-AD28B04B0C30}" srcOrd="0" destOrd="0" presId="urn:microsoft.com/office/officeart/2008/layout/VerticalAccentList"/>
    <dgm:cxn modelId="{03A51E3D-4634-4119-9719-607177998C65}" type="presParOf" srcId="{337BD7C8-273A-4303-B17D-4BF534948D36}" destId="{313960FD-E6E1-4D52-A959-A126126E0613}" srcOrd="0" destOrd="0" presId="urn:microsoft.com/office/officeart/2008/layout/VerticalAccentList"/>
    <dgm:cxn modelId="{073DCBCE-41BC-41A1-B228-9C5A9F124CA3}" type="presParOf" srcId="{313960FD-E6E1-4D52-A959-A126126E0613}" destId="{F4DF6966-AC0E-41AE-9240-C0971B34A6BC}" srcOrd="0" destOrd="0" presId="urn:microsoft.com/office/officeart/2008/layout/VerticalAccentList"/>
    <dgm:cxn modelId="{42CD59BB-9D8E-428F-9519-F21832CF163C}" type="presParOf" srcId="{337BD7C8-273A-4303-B17D-4BF534948D36}" destId="{B3B21033-88F9-41D7-A3DB-E7A121A0D87D}" srcOrd="1" destOrd="0" presId="urn:microsoft.com/office/officeart/2008/layout/VerticalAccentList"/>
    <dgm:cxn modelId="{5C7B0307-EC27-4D36-BB0D-FF36B7F9E6F3}" type="presParOf" srcId="{B3B21033-88F9-41D7-A3DB-E7A121A0D87D}" destId="{3BC1E0AF-EBF7-4218-9359-DEDC71C32FD0}" srcOrd="0" destOrd="0" presId="urn:microsoft.com/office/officeart/2008/layout/VerticalAccentList"/>
    <dgm:cxn modelId="{AEDB2CA4-EA7F-4781-B9FD-7D51FBBBE402}" type="presParOf" srcId="{B3B21033-88F9-41D7-A3DB-E7A121A0D87D}" destId="{0B7B4AB5-1C9A-4599-BE81-3F7DA5C702C9}" srcOrd="1" destOrd="0" presId="urn:microsoft.com/office/officeart/2008/layout/VerticalAccentList"/>
    <dgm:cxn modelId="{681D6AC3-487D-40D8-ABDA-DF857059A501}" type="presParOf" srcId="{B3B21033-88F9-41D7-A3DB-E7A121A0D87D}" destId="{9D1F8917-FEC2-4C76-9AF3-2C3C872A151C}" srcOrd="2" destOrd="0" presId="urn:microsoft.com/office/officeart/2008/layout/VerticalAccentList"/>
    <dgm:cxn modelId="{4B2C8D87-2B36-4D7E-B757-C7985AFBC8B0}" type="presParOf" srcId="{B3B21033-88F9-41D7-A3DB-E7A121A0D87D}" destId="{971D6AE9-DBA5-4B7D-8EDD-5D7E3D46380D}" srcOrd="3" destOrd="0" presId="urn:microsoft.com/office/officeart/2008/layout/VerticalAccentList"/>
    <dgm:cxn modelId="{AB981004-6755-41BA-8CEA-B4348F9CCC3D}" type="presParOf" srcId="{B3B21033-88F9-41D7-A3DB-E7A121A0D87D}" destId="{44888509-5D39-4650-8C1F-1A348A327E43}" srcOrd="4" destOrd="0" presId="urn:microsoft.com/office/officeart/2008/layout/VerticalAccentList"/>
    <dgm:cxn modelId="{6187CDD5-D264-467E-9018-3DC61724C648}" type="presParOf" srcId="{B3B21033-88F9-41D7-A3DB-E7A121A0D87D}" destId="{97E41CA4-521C-4034-B44B-E294D171846E}" srcOrd="5" destOrd="0" presId="urn:microsoft.com/office/officeart/2008/layout/VerticalAccentList"/>
    <dgm:cxn modelId="{BAEC6AE9-A871-47C3-92BA-D4BD5C157B34}" type="presParOf" srcId="{B3B21033-88F9-41D7-A3DB-E7A121A0D87D}" destId="{0DAE36DD-1D40-4C0F-A8E3-B589EB866B0D}" srcOrd="6" destOrd="0" presId="urn:microsoft.com/office/officeart/2008/layout/VerticalAccentList"/>
    <dgm:cxn modelId="{9713C974-EE9A-48CA-9CBA-363F29497BC5}" type="presParOf" srcId="{B3B21033-88F9-41D7-A3DB-E7A121A0D87D}" destId="{6C36C0D3-AB1E-4008-9739-AD28B04B0C30}" srcOrd="7" destOrd="0" presId="urn:microsoft.com/office/officeart/2008/layout/VerticalAccentList"/>
    <dgm:cxn modelId="{1A6E8670-4B56-44B7-A525-B279AA3D45F6}" type="presParOf" srcId="{337BD7C8-273A-4303-B17D-4BF534948D36}" destId="{E984EAA4-D258-4D98-B5CA-85F4534F5761}" srcOrd="2" destOrd="0" presId="urn:microsoft.com/office/officeart/2008/layout/VerticalAccentList"/>
    <dgm:cxn modelId="{80C725EB-008E-49D2-9980-0424A955CD94}" type="presParOf" srcId="{337BD7C8-273A-4303-B17D-4BF534948D36}" destId="{0034C4A7-FB17-43E6-B229-B5E5C8D7BA58}" srcOrd="3" destOrd="0" presId="urn:microsoft.com/office/officeart/2008/layout/VerticalAccentList"/>
    <dgm:cxn modelId="{AF1900C0-92DA-4C45-A6CE-A675E3C00428}" type="presParOf" srcId="{0034C4A7-FB17-43E6-B229-B5E5C8D7BA58}" destId="{C6FAAE9F-53DF-49A9-AE69-31DFEA50C65F}" srcOrd="0" destOrd="0" presId="urn:microsoft.com/office/officeart/2008/layout/VerticalAccentList"/>
    <dgm:cxn modelId="{1EB2844A-3316-4EF9-8C5A-D1F280BD0E42}" type="presParOf" srcId="{337BD7C8-273A-4303-B17D-4BF534948D36}" destId="{D7D9AE91-A6CE-47DE-95F8-E1AA020918A7}" srcOrd="4" destOrd="0" presId="urn:microsoft.com/office/officeart/2008/layout/VerticalAccentList"/>
    <dgm:cxn modelId="{8E0896EB-75A2-4D8F-A8B1-3FF863008ACF}" type="presParOf" srcId="{D7D9AE91-A6CE-47DE-95F8-E1AA020918A7}" destId="{96D034B7-6486-4D27-B6C7-C03B1BD37A45}" srcOrd="0" destOrd="0" presId="urn:microsoft.com/office/officeart/2008/layout/VerticalAccentList"/>
    <dgm:cxn modelId="{63BE875F-2AEC-4762-AE97-0FCF9EE491CA}" type="presParOf" srcId="{D7D9AE91-A6CE-47DE-95F8-E1AA020918A7}" destId="{1724A7F7-C001-4447-B9AA-1928018165AD}" srcOrd="1" destOrd="0" presId="urn:microsoft.com/office/officeart/2008/layout/VerticalAccentList"/>
    <dgm:cxn modelId="{925AC9F9-E2D7-4D75-A2F8-F0E067F1C058}" type="presParOf" srcId="{D7D9AE91-A6CE-47DE-95F8-E1AA020918A7}" destId="{BCC114EF-E60F-4719-BE22-D176A41353EB}" srcOrd="2" destOrd="0" presId="urn:microsoft.com/office/officeart/2008/layout/VerticalAccentList"/>
    <dgm:cxn modelId="{D17D1338-C6A0-4605-8E7C-F2FA4577174D}" type="presParOf" srcId="{D7D9AE91-A6CE-47DE-95F8-E1AA020918A7}" destId="{D49E1B8A-4C7A-4382-A78D-7EC82494384B}" srcOrd="3" destOrd="0" presId="urn:microsoft.com/office/officeart/2008/layout/VerticalAccentList"/>
    <dgm:cxn modelId="{AFF7EE08-4191-428A-B063-1CD0C4EB9A97}" type="presParOf" srcId="{D7D9AE91-A6CE-47DE-95F8-E1AA020918A7}" destId="{40316AD5-8CBB-4A57-8875-4264C8A2AD36}" srcOrd="4" destOrd="0" presId="urn:microsoft.com/office/officeart/2008/layout/VerticalAccentList"/>
    <dgm:cxn modelId="{6635CEB1-FF83-4A6B-A5D7-D68115C55B72}" type="presParOf" srcId="{D7D9AE91-A6CE-47DE-95F8-E1AA020918A7}" destId="{843B065E-D26F-4BD8-A9A4-257E77EECDB2}" srcOrd="5" destOrd="0" presId="urn:microsoft.com/office/officeart/2008/layout/VerticalAccentList"/>
    <dgm:cxn modelId="{3500F74E-5D46-45F2-8467-CA1AF9CDD1D6}" type="presParOf" srcId="{D7D9AE91-A6CE-47DE-95F8-E1AA020918A7}" destId="{5DF0FD7A-57BE-4EE3-8F6C-6D7A1BB80B49}" srcOrd="6" destOrd="0" presId="urn:microsoft.com/office/officeart/2008/layout/VerticalAccentList"/>
    <dgm:cxn modelId="{AAF57778-A18B-4657-9BAF-F13F953892E4}" type="presParOf" srcId="{D7D9AE91-A6CE-47DE-95F8-E1AA020918A7}" destId="{8CCEFE0D-2253-4760-AB8C-52FC1EDAF53C}" srcOrd="7" destOrd="0" presId="urn:microsoft.com/office/officeart/2008/layout/VerticalAccentList"/>
    <dgm:cxn modelId="{F116C1B2-1BC1-4A04-917C-635688EE757D}" type="presParOf" srcId="{337BD7C8-273A-4303-B17D-4BF534948D36}" destId="{46874800-69E1-4C42-A9E5-2686A9790BB9}" srcOrd="5" destOrd="0" presId="urn:microsoft.com/office/officeart/2008/layout/VerticalAccentList"/>
    <dgm:cxn modelId="{171BC619-45D5-4A49-81E0-7E48F3B2761F}" type="presParOf" srcId="{337BD7C8-273A-4303-B17D-4BF534948D36}" destId="{EB16585E-6D57-414D-B398-87C7702BE1C4}" srcOrd="6" destOrd="0" presId="urn:microsoft.com/office/officeart/2008/layout/VerticalAccentList"/>
    <dgm:cxn modelId="{404C202D-F064-4C8E-93AB-879C6B6B9AB8}" type="presParOf" srcId="{EB16585E-6D57-414D-B398-87C7702BE1C4}" destId="{32BBE253-D0BF-4585-BB04-725D6006E92C}" srcOrd="0" destOrd="0" presId="urn:microsoft.com/office/officeart/2008/layout/VerticalAccentList"/>
    <dgm:cxn modelId="{46930123-2E38-4BD4-BDF2-C5C103B5FD8A}" type="presParOf" srcId="{337BD7C8-273A-4303-B17D-4BF534948D36}" destId="{2AD74B24-C9B9-4B3B-9A72-BF9E47338440}" srcOrd="7" destOrd="0" presId="urn:microsoft.com/office/officeart/2008/layout/VerticalAccentList"/>
    <dgm:cxn modelId="{AD39944C-F7D4-4DF7-9966-2090BD2029D1}" type="presParOf" srcId="{2AD74B24-C9B9-4B3B-9A72-BF9E47338440}" destId="{F03E2614-141C-44BE-BFFE-3292B2F970EA}" srcOrd="0" destOrd="0" presId="urn:microsoft.com/office/officeart/2008/layout/VerticalAccentList"/>
    <dgm:cxn modelId="{1D479340-1889-4D92-A1C3-E8A9D20A0CF5}" type="presParOf" srcId="{2AD74B24-C9B9-4B3B-9A72-BF9E47338440}" destId="{B4BF6B5F-6241-4795-8B81-FEA547A0985C}" srcOrd="1" destOrd="0" presId="urn:microsoft.com/office/officeart/2008/layout/VerticalAccentList"/>
    <dgm:cxn modelId="{67992742-D7FD-447B-9905-B5312C17C1DE}" type="presParOf" srcId="{2AD74B24-C9B9-4B3B-9A72-BF9E47338440}" destId="{4CF1EC99-B3C1-4BCD-950B-F7E6835B1131}" srcOrd="2" destOrd="0" presId="urn:microsoft.com/office/officeart/2008/layout/VerticalAccentList"/>
    <dgm:cxn modelId="{53BD9905-8D94-4A9D-852B-83953F793B86}" type="presParOf" srcId="{2AD74B24-C9B9-4B3B-9A72-BF9E47338440}" destId="{B9625A2A-E279-4D17-BF2A-FB3AE6CAB782}" srcOrd="3" destOrd="0" presId="urn:microsoft.com/office/officeart/2008/layout/VerticalAccentList"/>
    <dgm:cxn modelId="{6E493A27-2A6E-4E02-9D74-5DE1C2BC930D}" type="presParOf" srcId="{2AD74B24-C9B9-4B3B-9A72-BF9E47338440}" destId="{08C87200-9916-4F70-8510-C5E1113B0179}" srcOrd="4" destOrd="0" presId="urn:microsoft.com/office/officeart/2008/layout/VerticalAccentList"/>
    <dgm:cxn modelId="{4E1D2271-79E9-4FB3-B51A-6E5EB3603B98}" type="presParOf" srcId="{2AD74B24-C9B9-4B3B-9A72-BF9E47338440}" destId="{2A491638-5262-43BC-B481-A6A8404EA0A9}" srcOrd="5" destOrd="0" presId="urn:microsoft.com/office/officeart/2008/layout/VerticalAccentList"/>
    <dgm:cxn modelId="{6EC8F16E-D86D-44E2-AECF-C0DD61968BF3}" type="presParOf" srcId="{2AD74B24-C9B9-4B3B-9A72-BF9E47338440}" destId="{4A31ADEB-FD4C-4CA0-B4F6-59604C6F3219}" srcOrd="6" destOrd="0" presId="urn:microsoft.com/office/officeart/2008/layout/VerticalAccentList"/>
    <dgm:cxn modelId="{01D1B181-7EA4-4E06-ACD1-FD698B91282C}" type="presParOf" srcId="{2AD74B24-C9B9-4B3B-9A72-BF9E47338440}" destId="{FAEC681C-E736-45AD-A20C-F7F322D295A4}"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8BECFA-4E67-48EB-92B7-32190B34D29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AAD8B413-CFCD-43A1-BBD7-3859ACD57E7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i="0" dirty="0" smtClean="0">
              <a:solidFill>
                <a:schemeClr val="tx1"/>
              </a:solidFill>
              <a:effectLst/>
            </a:rPr>
            <a:t>Yesterday temperature</a:t>
          </a:r>
          <a:endParaRPr lang="en-IN" b="1" i="0" dirty="0">
            <a:solidFill>
              <a:schemeClr val="tx1"/>
            </a:solidFill>
            <a:effectLst/>
          </a:endParaRPr>
        </a:p>
      </dgm:t>
    </dgm:pt>
    <dgm:pt modelId="{93B80A49-1E63-431F-8DCB-A44A9EE2201C}" type="parTrans" cxnId="{A7F48002-1CF6-428D-828A-38663C54DA30}">
      <dgm:prSet/>
      <dgm:spPr/>
      <dgm:t>
        <a:bodyPr/>
        <a:lstStyle/>
        <a:p>
          <a:endParaRPr lang="en-IN"/>
        </a:p>
      </dgm:t>
    </dgm:pt>
    <dgm:pt modelId="{A4BE7052-564F-4EE0-BBC3-072C0FBEB5F2}" type="sibTrans" cxnId="{A7F48002-1CF6-428D-828A-38663C54DA30}">
      <dgm:prSet/>
      <dgm:spPr/>
      <dgm:t>
        <a:bodyPr/>
        <a:lstStyle/>
        <a:p>
          <a:endParaRPr lang="en-IN"/>
        </a:p>
      </dgm:t>
    </dgm:pt>
    <dgm:pt modelId="{8FF4057E-419F-43C3-8CF2-86C4CD07241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t> Today temperature</a:t>
          </a:r>
          <a:endParaRPr lang="en-IN" b="1" dirty="0"/>
        </a:p>
      </dgm:t>
    </dgm:pt>
    <dgm:pt modelId="{7446D93D-CE04-4C0B-A812-D3D6DD4E259A}" type="parTrans" cxnId="{2A025028-698E-4A08-9E33-6B6E4B4A194D}">
      <dgm:prSet/>
      <dgm:spPr/>
      <dgm:t>
        <a:bodyPr/>
        <a:lstStyle/>
        <a:p>
          <a:endParaRPr lang="en-IN"/>
        </a:p>
      </dgm:t>
    </dgm:pt>
    <dgm:pt modelId="{8149ED0B-431E-4398-83C7-4E101967E8C4}" type="sibTrans" cxnId="{2A025028-698E-4A08-9E33-6B6E4B4A194D}">
      <dgm:prSet/>
      <dgm:spPr/>
      <dgm:t>
        <a:bodyPr/>
        <a:lstStyle/>
        <a:p>
          <a:endParaRPr lang="en-IN"/>
        </a:p>
      </dgm:t>
    </dgm:pt>
    <dgm:pt modelId="{38641D0C-CF83-45C5-84BE-E9A8500DCFA0}">
      <dgm:prSet phldrT="[Text]"/>
      <dgm:spPr/>
      <dgm:t>
        <a:bodyPr/>
        <a:lstStyle/>
        <a:p>
          <a:r>
            <a:rPr lang="en-US" b="1" dirty="0" smtClean="0">
              <a:solidFill>
                <a:srgbClr val="7030A0"/>
              </a:solidFill>
              <a:effectLst>
                <a:outerShdw blurRad="38100" dist="38100" dir="2700000" algn="tl">
                  <a:srgbClr val="000000">
                    <a:alpha val="43137"/>
                  </a:srgbClr>
                </a:outerShdw>
              </a:effectLst>
            </a:rPr>
            <a:t>Variable-3</a:t>
          </a:r>
          <a:endParaRPr lang="en-IN" b="1" dirty="0">
            <a:solidFill>
              <a:srgbClr val="7030A0"/>
            </a:solidFill>
            <a:effectLst>
              <a:outerShdw blurRad="38100" dist="38100" dir="2700000" algn="tl">
                <a:srgbClr val="000000">
                  <a:alpha val="43137"/>
                </a:srgbClr>
              </a:outerShdw>
            </a:effectLst>
          </a:endParaRPr>
        </a:p>
      </dgm:t>
    </dgm:pt>
    <dgm:pt modelId="{3287AE9E-E7B9-457B-89AB-5B70CC1425C3}" type="parTrans" cxnId="{7745A19A-F8B6-41E6-A6DD-AE2B4FC79F58}">
      <dgm:prSet/>
      <dgm:spPr/>
      <dgm:t>
        <a:bodyPr/>
        <a:lstStyle/>
        <a:p>
          <a:endParaRPr lang="en-IN"/>
        </a:p>
      </dgm:t>
    </dgm:pt>
    <dgm:pt modelId="{DEB012AA-0D1A-4BD6-AC3B-AA62DBA3E94B}" type="sibTrans" cxnId="{7745A19A-F8B6-41E6-A6DD-AE2B4FC79F58}">
      <dgm:prSet/>
      <dgm:spPr/>
      <dgm:t>
        <a:bodyPr/>
        <a:lstStyle/>
        <a:p>
          <a:endParaRPr lang="en-IN"/>
        </a:p>
      </dgm:t>
    </dgm:pt>
    <dgm:pt modelId="{86683B3B-F5B3-44A5-B708-7061E2F21E8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t> difference</a:t>
          </a:r>
          <a:endParaRPr lang="en-IN" b="1" dirty="0"/>
        </a:p>
      </dgm:t>
    </dgm:pt>
    <dgm:pt modelId="{0F0C78AE-E790-4099-9D69-A3E07C4F255F}" type="parTrans" cxnId="{DF75B3FA-3F1D-47EE-8389-B6D537F6F44B}">
      <dgm:prSet/>
      <dgm:spPr/>
      <dgm:t>
        <a:bodyPr/>
        <a:lstStyle/>
        <a:p>
          <a:endParaRPr lang="en-IN"/>
        </a:p>
      </dgm:t>
    </dgm:pt>
    <dgm:pt modelId="{583343BE-D92D-40C5-ACDA-B1B4F79FD8F1}" type="sibTrans" cxnId="{DF75B3FA-3F1D-47EE-8389-B6D537F6F44B}">
      <dgm:prSet/>
      <dgm:spPr/>
      <dgm:t>
        <a:bodyPr/>
        <a:lstStyle/>
        <a:p>
          <a:endParaRPr lang="en-IN"/>
        </a:p>
      </dgm:t>
    </dgm:pt>
    <dgm:pt modelId="{95760A18-5C6C-4A9A-91F0-5C5AC069C89C}">
      <dgm:prSet phldrT="[Text]"/>
      <dgm:spPr/>
      <dgm:t>
        <a:bodyPr/>
        <a:lstStyle/>
        <a:p>
          <a:r>
            <a:rPr lang="en-US" b="1" dirty="0" smtClean="0">
              <a:solidFill>
                <a:srgbClr val="7030A0"/>
              </a:solidFill>
              <a:effectLst>
                <a:outerShdw blurRad="38100" dist="38100" dir="2700000" algn="tl">
                  <a:srgbClr val="000000">
                    <a:alpha val="43137"/>
                  </a:srgbClr>
                </a:outerShdw>
              </a:effectLst>
            </a:rPr>
            <a:t>Variable-2</a:t>
          </a:r>
          <a:endParaRPr lang="en-IN" b="1" dirty="0">
            <a:solidFill>
              <a:srgbClr val="7030A0"/>
            </a:solidFill>
            <a:effectLst>
              <a:outerShdw blurRad="38100" dist="38100" dir="2700000" algn="tl">
                <a:srgbClr val="000000">
                  <a:alpha val="43137"/>
                </a:srgbClr>
              </a:outerShdw>
            </a:effectLst>
          </a:endParaRPr>
        </a:p>
      </dgm:t>
    </dgm:pt>
    <dgm:pt modelId="{4A34D401-AEA9-49A7-8F1F-C2BB30301C89}" type="sibTrans" cxnId="{F782730B-4C92-4BD7-9EB2-8E8A714134EB}">
      <dgm:prSet/>
      <dgm:spPr/>
      <dgm:t>
        <a:bodyPr/>
        <a:lstStyle/>
        <a:p>
          <a:endParaRPr lang="en-IN"/>
        </a:p>
      </dgm:t>
    </dgm:pt>
    <dgm:pt modelId="{F13620EE-D27D-4C64-86F3-53F7850B8187}" type="parTrans" cxnId="{F782730B-4C92-4BD7-9EB2-8E8A714134EB}">
      <dgm:prSet/>
      <dgm:spPr/>
      <dgm:t>
        <a:bodyPr/>
        <a:lstStyle/>
        <a:p>
          <a:endParaRPr lang="en-IN"/>
        </a:p>
      </dgm:t>
    </dgm:pt>
    <dgm:pt modelId="{A084EC16-E021-4DC3-9480-2486A047A1D4}">
      <dgm:prSet phldrT="[Text]"/>
      <dgm:spPr/>
      <dgm:t>
        <a:bodyPr/>
        <a:lstStyle/>
        <a:p>
          <a:r>
            <a:rPr lang="en-US" b="1" dirty="0" smtClean="0">
              <a:solidFill>
                <a:srgbClr val="7030A0"/>
              </a:solidFill>
              <a:effectLst>
                <a:outerShdw blurRad="38100" dist="38100" dir="2700000" algn="tl">
                  <a:srgbClr val="000000">
                    <a:alpha val="43137"/>
                  </a:srgbClr>
                </a:outerShdw>
              </a:effectLst>
            </a:rPr>
            <a:t>Variable-1</a:t>
          </a:r>
          <a:endParaRPr lang="en-IN" b="1" dirty="0">
            <a:solidFill>
              <a:srgbClr val="7030A0"/>
            </a:solidFill>
            <a:effectLst>
              <a:outerShdw blurRad="38100" dist="38100" dir="2700000" algn="tl">
                <a:srgbClr val="000000">
                  <a:alpha val="43137"/>
                </a:srgbClr>
              </a:outerShdw>
            </a:effectLst>
          </a:endParaRPr>
        </a:p>
      </dgm:t>
    </dgm:pt>
    <dgm:pt modelId="{D03E8BDB-1372-48FC-A4A7-C223DFAA7C15}" type="sibTrans" cxnId="{94F7A364-75FE-4E8D-A90E-44379899A53C}">
      <dgm:prSet/>
      <dgm:spPr/>
      <dgm:t>
        <a:bodyPr/>
        <a:lstStyle/>
        <a:p>
          <a:endParaRPr lang="en-IN"/>
        </a:p>
      </dgm:t>
    </dgm:pt>
    <dgm:pt modelId="{131ACF80-EA8B-4033-8330-3F98D388B484}" type="parTrans" cxnId="{94F7A364-75FE-4E8D-A90E-44379899A53C}">
      <dgm:prSet/>
      <dgm:spPr/>
      <dgm:t>
        <a:bodyPr/>
        <a:lstStyle/>
        <a:p>
          <a:endParaRPr lang="en-IN"/>
        </a:p>
      </dgm:t>
    </dgm:pt>
    <dgm:pt modelId="{337BD7C8-273A-4303-B17D-4BF534948D36}" type="pres">
      <dgm:prSet presAssocID="{FC8BECFA-4E67-48EB-92B7-32190B34D295}" presName="Name0" presStyleCnt="0">
        <dgm:presLayoutVars>
          <dgm:chMax/>
          <dgm:chPref/>
          <dgm:dir/>
        </dgm:presLayoutVars>
      </dgm:prSet>
      <dgm:spPr/>
    </dgm:pt>
    <dgm:pt modelId="{313960FD-E6E1-4D52-A959-A126126E0613}" type="pres">
      <dgm:prSet presAssocID="{A084EC16-E021-4DC3-9480-2486A047A1D4}" presName="parenttextcomposite" presStyleCnt="0"/>
      <dgm:spPr/>
    </dgm:pt>
    <dgm:pt modelId="{F4DF6966-AC0E-41AE-9240-C0971B34A6BC}" type="pres">
      <dgm:prSet presAssocID="{A084EC16-E021-4DC3-9480-2486A047A1D4}" presName="parenttext" presStyleLbl="revTx" presStyleIdx="0" presStyleCnt="3">
        <dgm:presLayoutVars>
          <dgm:chMax/>
          <dgm:chPref val="2"/>
          <dgm:bulletEnabled val="1"/>
        </dgm:presLayoutVars>
      </dgm:prSet>
      <dgm:spPr/>
      <dgm:t>
        <a:bodyPr/>
        <a:lstStyle/>
        <a:p>
          <a:endParaRPr lang="en-IN"/>
        </a:p>
      </dgm:t>
    </dgm:pt>
    <dgm:pt modelId="{B3B21033-88F9-41D7-A3DB-E7A121A0D87D}" type="pres">
      <dgm:prSet presAssocID="{A084EC16-E021-4DC3-9480-2486A047A1D4}" presName="composite" presStyleCnt="0"/>
      <dgm:spPr/>
    </dgm:pt>
    <dgm:pt modelId="{3BC1E0AF-EBF7-4218-9359-DEDC71C32FD0}" type="pres">
      <dgm:prSet presAssocID="{A084EC16-E021-4DC3-9480-2486A047A1D4}" presName="chevron1" presStyleLbl="alignNode1" presStyleIdx="0" presStyleCnt="21"/>
      <dgm:spPr/>
    </dgm:pt>
    <dgm:pt modelId="{0B7B4AB5-1C9A-4599-BE81-3F7DA5C702C9}" type="pres">
      <dgm:prSet presAssocID="{A084EC16-E021-4DC3-9480-2486A047A1D4}" presName="chevron2" presStyleLbl="alignNode1" presStyleIdx="1" presStyleCnt="21"/>
      <dgm:spPr/>
    </dgm:pt>
    <dgm:pt modelId="{9D1F8917-FEC2-4C76-9AF3-2C3C872A151C}" type="pres">
      <dgm:prSet presAssocID="{A084EC16-E021-4DC3-9480-2486A047A1D4}" presName="chevron3" presStyleLbl="alignNode1" presStyleIdx="2" presStyleCnt="21"/>
      <dgm:spPr/>
    </dgm:pt>
    <dgm:pt modelId="{971D6AE9-DBA5-4B7D-8EDD-5D7E3D46380D}" type="pres">
      <dgm:prSet presAssocID="{A084EC16-E021-4DC3-9480-2486A047A1D4}" presName="chevron4" presStyleLbl="alignNode1" presStyleIdx="3" presStyleCnt="21"/>
      <dgm:spPr/>
    </dgm:pt>
    <dgm:pt modelId="{44888509-5D39-4650-8C1F-1A348A327E43}" type="pres">
      <dgm:prSet presAssocID="{A084EC16-E021-4DC3-9480-2486A047A1D4}" presName="chevron5" presStyleLbl="alignNode1" presStyleIdx="4" presStyleCnt="21"/>
      <dgm:spPr/>
    </dgm:pt>
    <dgm:pt modelId="{97E41CA4-521C-4034-B44B-E294D171846E}" type="pres">
      <dgm:prSet presAssocID="{A084EC16-E021-4DC3-9480-2486A047A1D4}" presName="chevron6" presStyleLbl="alignNode1" presStyleIdx="5" presStyleCnt="21"/>
      <dgm:spPr/>
    </dgm:pt>
    <dgm:pt modelId="{0DAE36DD-1D40-4C0F-A8E3-B589EB866B0D}" type="pres">
      <dgm:prSet presAssocID="{A084EC16-E021-4DC3-9480-2486A047A1D4}" presName="chevron7" presStyleLbl="alignNode1" presStyleIdx="6" presStyleCnt="21"/>
      <dgm:spPr/>
    </dgm:pt>
    <dgm:pt modelId="{6C36C0D3-AB1E-4008-9739-AD28B04B0C30}" type="pres">
      <dgm:prSet presAssocID="{A084EC16-E021-4DC3-9480-2486A047A1D4}" presName="childtext" presStyleLbl="solidFgAcc1" presStyleIdx="0" presStyleCnt="3">
        <dgm:presLayoutVars>
          <dgm:chMax/>
          <dgm:chPref val="0"/>
          <dgm:bulletEnabled val="1"/>
        </dgm:presLayoutVars>
      </dgm:prSet>
      <dgm:spPr/>
      <dgm:t>
        <a:bodyPr/>
        <a:lstStyle/>
        <a:p>
          <a:endParaRPr lang="en-IN"/>
        </a:p>
      </dgm:t>
    </dgm:pt>
    <dgm:pt modelId="{E984EAA4-D258-4D98-B5CA-85F4534F5761}" type="pres">
      <dgm:prSet presAssocID="{D03E8BDB-1372-48FC-A4A7-C223DFAA7C15}" presName="sibTrans" presStyleCnt="0"/>
      <dgm:spPr/>
    </dgm:pt>
    <dgm:pt modelId="{0034C4A7-FB17-43E6-B229-B5E5C8D7BA58}" type="pres">
      <dgm:prSet presAssocID="{95760A18-5C6C-4A9A-91F0-5C5AC069C89C}" presName="parenttextcomposite" presStyleCnt="0"/>
      <dgm:spPr/>
    </dgm:pt>
    <dgm:pt modelId="{C6FAAE9F-53DF-49A9-AE69-31DFEA50C65F}" type="pres">
      <dgm:prSet presAssocID="{95760A18-5C6C-4A9A-91F0-5C5AC069C89C}" presName="parenttext" presStyleLbl="revTx" presStyleIdx="1" presStyleCnt="3">
        <dgm:presLayoutVars>
          <dgm:chMax/>
          <dgm:chPref val="2"/>
          <dgm:bulletEnabled val="1"/>
        </dgm:presLayoutVars>
      </dgm:prSet>
      <dgm:spPr/>
      <dgm:t>
        <a:bodyPr/>
        <a:lstStyle/>
        <a:p>
          <a:endParaRPr lang="en-IN"/>
        </a:p>
      </dgm:t>
    </dgm:pt>
    <dgm:pt modelId="{D7D9AE91-A6CE-47DE-95F8-E1AA020918A7}" type="pres">
      <dgm:prSet presAssocID="{95760A18-5C6C-4A9A-91F0-5C5AC069C89C}" presName="composite" presStyleCnt="0"/>
      <dgm:spPr/>
    </dgm:pt>
    <dgm:pt modelId="{96D034B7-6486-4D27-B6C7-C03B1BD37A45}" type="pres">
      <dgm:prSet presAssocID="{95760A18-5C6C-4A9A-91F0-5C5AC069C89C}" presName="chevron1" presStyleLbl="alignNode1" presStyleIdx="7" presStyleCnt="21"/>
      <dgm:spPr/>
    </dgm:pt>
    <dgm:pt modelId="{1724A7F7-C001-4447-B9AA-1928018165AD}" type="pres">
      <dgm:prSet presAssocID="{95760A18-5C6C-4A9A-91F0-5C5AC069C89C}" presName="chevron2" presStyleLbl="alignNode1" presStyleIdx="8" presStyleCnt="21"/>
      <dgm:spPr/>
    </dgm:pt>
    <dgm:pt modelId="{BCC114EF-E60F-4719-BE22-D176A41353EB}" type="pres">
      <dgm:prSet presAssocID="{95760A18-5C6C-4A9A-91F0-5C5AC069C89C}" presName="chevron3" presStyleLbl="alignNode1" presStyleIdx="9" presStyleCnt="21"/>
      <dgm:spPr/>
    </dgm:pt>
    <dgm:pt modelId="{D49E1B8A-4C7A-4382-A78D-7EC82494384B}" type="pres">
      <dgm:prSet presAssocID="{95760A18-5C6C-4A9A-91F0-5C5AC069C89C}" presName="chevron4" presStyleLbl="alignNode1" presStyleIdx="10" presStyleCnt="21"/>
      <dgm:spPr/>
    </dgm:pt>
    <dgm:pt modelId="{40316AD5-8CBB-4A57-8875-4264C8A2AD36}" type="pres">
      <dgm:prSet presAssocID="{95760A18-5C6C-4A9A-91F0-5C5AC069C89C}" presName="chevron5" presStyleLbl="alignNode1" presStyleIdx="11" presStyleCnt="21"/>
      <dgm:spPr/>
    </dgm:pt>
    <dgm:pt modelId="{843B065E-D26F-4BD8-A9A4-257E77EECDB2}" type="pres">
      <dgm:prSet presAssocID="{95760A18-5C6C-4A9A-91F0-5C5AC069C89C}" presName="chevron6" presStyleLbl="alignNode1" presStyleIdx="12" presStyleCnt="21"/>
      <dgm:spPr/>
    </dgm:pt>
    <dgm:pt modelId="{5DF0FD7A-57BE-4EE3-8F6C-6D7A1BB80B49}" type="pres">
      <dgm:prSet presAssocID="{95760A18-5C6C-4A9A-91F0-5C5AC069C89C}" presName="chevron7" presStyleLbl="alignNode1" presStyleIdx="13" presStyleCnt="21"/>
      <dgm:spPr/>
    </dgm:pt>
    <dgm:pt modelId="{8CCEFE0D-2253-4760-AB8C-52FC1EDAF53C}" type="pres">
      <dgm:prSet presAssocID="{95760A18-5C6C-4A9A-91F0-5C5AC069C89C}" presName="childtext" presStyleLbl="solidFgAcc1" presStyleIdx="1" presStyleCnt="3">
        <dgm:presLayoutVars>
          <dgm:chMax/>
          <dgm:chPref val="0"/>
          <dgm:bulletEnabled val="1"/>
        </dgm:presLayoutVars>
      </dgm:prSet>
      <dgm:spPr/>
      <dgm:t>
        <a:bodyPr/>
        <a:lstStyle/>
        <a:p>
          <a:endParaRPr lang="en-IN"/>
        </a:p>
      </dgm:t>
    </dgm:pt>
    <dgm:pt modelId="{46874800-69E1-4C42-A9E5-2686A9790BB9}" type="pres">
      <dgm:prSet presAssocID="{4A34D401-AEA9-49A7-8F1F-C2BB30301C89}" presName="sibTrans" presStyleCnt="0"/>
      <dgm:spPr/>
    </dgm:pt>
    <dgm:pt modelId="{EB16585E-6D57-414D-B398-87C7702BE1C4}" type="pres">
      <dgm:prSet presAssocID="{38641D0C-CF83-45C5-84BE-E9A8500DCFA0}" presName="parenttextcomposite" presStyleCnt="0"/>
      <dgm:spPr/>
    </dgm:pt>
    <dgm:pt modelId="{32BBE253-D0BF-4585-BB04-725D6006E92C}" type="pres">
      <dgm:prSet presAssocID="{38641D0C-CF83-45C5-84BE-E9A8500DCFA0}" presName="parenttext" presStyleLbl="revTx" presStyleIdx="2" presStyleCnt="3">
        <dgm:presLayoutVars>
          <dgm:chMax/>
          <dgm:chPref val="2"/>
          <dgm:bulletEnabled val="1"/>
        </dgm:presLayoutVars>
      </dgm:prSet>
      <dgm:spPr/>
    </dgm:pt>
    <dgm:pt modelId="{2AD74B24-C9B9-4B3B-9A72-BF9E47338440}" type="pres">
      <dgm:prSet presAssocID="{38641D0C-CF83-45C5-84BE-E9A8500DCFA0}" presName="composite" presStyleCnt="0"/>
      <dgm:spPr/>
    </dgm:pt>
    <dgm:pt modelId="{F03E2614-141C-44BE-BFFE-3292B2F970EA}" type="pres">
      <dgm:prSet presAssocID="{38641D0C-CF83-45C5-84BE-E9A8500DCFA0}" presName="chevron1" presStyleLbl="alignNode1" presStyleIdx="14" presStyleCnt="21"/>
      <dgm:spPr/>
    </dgm:pt>
    <dgm:pt modelId="{B4BF6B5F-6241-4795-8B81-FEA547A0985C}" type="pres">
      <dgm:prSet presAssocID="{38641D0C-CF83-45C5-84BE-E9A8500DCFA0}" presName="chevron2" presStyleLbl="alignNode1" presStyleIdx="15" presStyleCnt="21"/>
      <dgm:spPr/>
    </dgm:pt>
    <dgm:pt modelId="{4CF1EC99-B3C1-4BCD-950B-F7E6835B1131}" type="pres">
      <dgm:prSet presAssocID="{38641D0C-CF83-45C5-84BE-E9A8500DCFA0}" presName="chevron3" presStyleLbl="alignNode1" presStyleIdx="16" presStyleCnt="21"/>
      <dgm:spPr/>
    </dgm:pt>
    <dgm:pt modelId="{B9625A2A-E279-4D17-BF2A-FB3AE6CAB782}" type="pres">
      <dgm:prSet presAssocID="{38641D0C-CF83-45C5-84BE-E9A8500DCFA0}" presName="chevron4" presStyleLbl="alignNode1" presStyleIdx="17" presStyleCnt="21"/>
      <dgm:spPr/>
    </dgm:pt>
    <dgm:pt modelId="{08C87200-9916-4F70-8510-C5E1113B0179}" type="pres">
      <dgm:prSet presAssocID="{38641D0C-CF83-45C5-84BE-E9A8500DCFA0}" presName="chevron5" presStyleLbl="alignNode1" presStyleIdx="18" presStyleCnt="21"/>
      <dgm:spPr/>
    </dgm:pt>
    <dgm:pt modelId="{2A491638-5262-43BC-B481-A6A8404EA0A9}" type="pres">
      <dgm:prSet presAssocID="{38641D0C-CF83-45C5-84BE-E9A8500DCFA0}" presName="chevron6" presStyleLbl="alignNode1" presStyleIdx="19" presStyleCnt="21"/>
      <dgm:spPr/>
    </dgm:pt>
    <dgm:pt modelId="{4A31ADEB-FD4C-4CA0-B4F6-59604C6F3219}" type="pres">
      <dgm:prSet presAssocID="{38641D0C-CF83-45C5-84BE-E9A8500DCFA0}" presName="chevron7" presStyleLbl="alignNode1" presStyleIdx="20" presStyleCnt="21"/>
      <dgm:spPr/>
    </dgm:pt>
    <dgm:pt modelId="{FAEC681C-E736-45AD-A20C-F7F322D295A4}" type="pres">
      <dgm:prSet presAssocID="{38641D0C-CF83-45C5-84BE-E9A8500DCFA0}" presName="childtext" presStyleLbl="solidFgAcc1" presStyleIdx="2" presStyleCnt="3">
        <dgm:presLayoutVars>
          <dgm:chMax/>
          <dgm:chPref val="0"/>
          <dgm:bulletEnabled val="1"/>
        </dgm:presLayoutVars>
      </dgm:prSet>
      <dgm:spPr/>
      <dgm:t>
        <a:bodyPr/>
        <a:lstStyle/>
        <a:p>
          <a:endParaRPr lang="en-IN"/>
        </a:p>
      </dgm:t>
    </dgm:pt>
  </dgm:ptLst>
  <dgm:cxnLst>
    <dgm:cxn modelId="{DF75B3FA-3F1D-47EE-8389-B6D537F6F44B}" srcId="{38641D0C-CF83-45C5-84BE-E9A8500DCFA0}" destId="{86683B3B-F5B3-44A5-B708-7061E2F21E84}" srcOrd="0" destOrd="0" parTransId="{0F0C78AE-E790-4099-9D69-A3E07C4F255F}" sibTransId="{583343BE-D92D-40C5-ACDA-B1B4F79FD8F1}"/>
    <dgm:cxn modelId="{F782730B-4C92-4BD7-9EB2-8E8A714134EB}" srcId="{FC8BECFA-4E67-48EB-92B7-32190B34D295}" destId="{95760A18-5C6C-4A9A-91F0-5C5AC069C89C}" srcOrd="1" destOrd="0" parTransId="{F13620EE-D27D-4C64-86F3-53F7850B8187}" sibTransId="{4A34D401-AEA9-49A7-8F1F-C2BB30301C89}"/>
    <dgm:cxn modelId="{4CBFC690-0E40-46A4-B56F-8CA5022A08EE}" type="presOf" srcId="{95760A18-5C6C-4A9A-91F0-5C5AC069C89C}" destId="{C6FAAE9F-53DF-49A9-AE69-31DFEA50C65F}" srcOrd="0" destOrd="0" presId="urn:microsoft.com/office/officeart/2008/layout/VerticalAccentList"/>
    <dgm:cxn modelId="{7D8AD28E-5064-4E49-8E51-A9D79537DA51}" type="presOf" srcId="{38641D0C-CF83-45C5-84BE-E9A8500DCFA0}" destId="{32BBE253-D0BF-4585-BB04-725D6006E92C}" srcOrd="0" destOrd="0" presId="urn:microsoft.com/office/officeart/2008/layout/VerticalAccentList"/>
    <dgm:cxn modelId="{A7F48002-1CF6-428D-828A-38663C54DA30}" srcId="{A084EC16-E021-4DC3-9480-2486A047A1D4}" destId="{AAD8B413-CFCD-43A1-BBD7-3859ACD57E7C}" srcOrd="0" destOrd="0" parTransId="{93B80A49-1E63-431F-8DCB-A44A9EE2201C}" sibTransId="{A4BE7052-564F-4EE0-BBC3-072C0FBEB5F2}"/>
    <dgm:cxn modelId="{2A025028-698E-4A08-9E33-6B6E4B4A194D}" srcId="{95760A18-5C6C-4A9A-91F0-5C5AC069C89C}" destId="{8FF4057E-419F-43C3-8CF2-86C4CD07241A}" srcOrd="0" destOrd="0" parTransId="{7446D93D-CE04-4C0B-A812-D3D6DD4E259A}" sibTransId="{8149ED0B-431E-4398-83C7-4E101967E8C4}"/>
    <dgm:cxn modelId="{94F7A364-75FE-4E8D-A90E-44379899A53C}" srcId="{FC8BECFA-4E67-48EB-92B7-32190B34D295}" destId="{A084EC16-E021-4DC3-9480-2486A047A1D4}" srcOrd="0" destOrd="0" parTransId="{131ACF80-EA8B-4033-8330-3F98D388B484}" sibTransId="{D03E8BDB-1372-48FC-A4A7-C223DFAA7C15}"/>
    <dgm:cxn modelId="{82B6E89D-1406-4571-AB7B-3057BE154FD5}" type="presOf" srcId="{FC8BECFA-4E67-48EB-92B7-32190B34D295}" destId="{337BD7C8-273A-4303-B17D-4BF534948D36}" srcOrd="0" destOrd="0" presId="urn:microsoft.com/office/officeart/2008/layout/VerticalAccentList"/>
    <dgm:cxn modelId="{7D6DD588-AD04-417F-BE1E-0640E6DE88AF}" type="presOf" srcId="{AAD8B413-CFCD-43A1-BBD7-3859ACD57E7C}" destId="{6C36C0D3-AB1E-4008-9739-AD28B04B0C30}" srcOrd="0" destOrd="0" presId="urn:microsoft.com/office/officeart/2008/layout/VerticalAccentList"/>
    <dgm:cxn modelId="{6D844BC0-BAFB-45C3-97C2-5A2288C94D77}" type="presOf" srcId="{A084EC16-E021-4DC3-9480-2486A047A1D4}" destId="{F4DF6966-AC0E-41AE-9240-C0971B34A6BC}" srcOrd="0" destOrd="0" presId="urn:microsoft.com/office/officeart/2008/layout/VerticalAccentList"/>
    <dgm:cxn modelId="{0DDD0AC4-8DBC-4860-A49D-3226CA9A1304}" type="presOf" srcId="{86683B3B-F5B3-44A5-B708-7061E2F21E84}" destId="{FAEC681C-E736-45AD-A20C-F7F322D295A4}" srcOrd="0" destOrd="0" presId="urn:microsoft.com/office/officeart/2008/layout/VerticalAccentList"/>
    <dgm:cxn modelId="{7745A19A-F8B6-41E6-A6DD-AE2B4FC79F58}" srcId="{FC8BECFA-4E67-48EB-92B7-32190B34D295}" destId="{38641D0C-CF83-45C5-84BE-E9A8500DCFA0}" srcOrd="2" destOrd="0" parTransId="{3287AE9E-E7B9-457B-89AB-5B70CC1425C3}" sibTransId="{DEB012AA-0D1A-4BD6-AC3B-AA62DBA3E94B}"/>
    <dgm:cxn modelId="{27D16D9C-AD3B-4E4F-A9A8-E83A5B9FB95C}" type="presOf" srcId="{8FF4057E-419F-43C3-8CF2-86C4CD07241A}" destId="{8CCEFE0D-2253-4760-AB8C-52FC1EDAF53C}" srcOrd="0" destOrd="0" presId="urn:microsoft.com/office/officeart/2008/layout/VerticalAccentList"/>
    <dgm:cxn modelId="{3B5A3911-FD32-4E85-9E54-778FDA76C920}" type="presParOf" srcId="{337BD7C8-273A-4303-B17D-4BF534948D36}" destId="{313960FD-E6E1-4D52-A959-A126126E0613}" srcOrd="0" destOrd="0" presId="urn:microsoft.com/office/officeart/2008/layout/VerticalAccentList"/>
    <dgm:cxn modelId="{E74410F1-A46C-41F1-84F7-EA97BC34A29F}" type="presParOf" srcId="{313960FD-E6E1-4D52-A959-A126126E0613}" destId="{F4DF6966-AC0E-41AE-9240-C0971B34A6BC}" srcOrd="0" destOrd="0" presId="urn:microsoft.com/office/officeart/2008/layout/VerticalAccentList"/>
    <dgm:cxn modelId="{A86454C0-8950-4F13-AEF4-8B0D01F839FF}" type="presParOf" srcId="{337BD7C8-273A-4303-B17D-4BF534948D36}" destId="{B3B21033-88F9-41D7-A3DB-E7A121A0D87D}" srcOrd="1" destOrd="0" presId="urn:microsoft.com/office/officeart/2008/layout/VerticalAccentList"/>
    <dgm:cxn modelId="{3BDC14C1-B89E-489E-9B7E-5B7E72FFC07F}" type="presParOf" srcId="{B3B21033-88F9-41D7-A3DB-E7A121A0D87D}" destId="{3BC1E0AF-EBF7-4218-9359-DEDC71C32FD0}" srcOrd="0" destOrd="0" presId="urn:microsoft.com/office/officeart/2008/layout/VerticalAccentList"/>
    <dgm:cxn modelId="{D840F47D-588C-4A4E-9DC6-8B8E5FF86DF9}" type="presParOf" srcId="{B3B21033-88F9-41D7-A3DB-E7A121A0D87D}" destId="{0B7B4AB5-1C9A-4599-BE81-3F7DA5C702C9}" srcOrd="1" destOrd="0" presId="urn:microsoft.com/office/officeart/2008/layout/VerticalAccentList"/>
    <dgm:cxn modelId="{61137732-63ED-449C-A878-FDBBA97A135F}" type="presParOf" srcId="{B3B21033-88F9-41D7-A3DB-E7A121A0D87D}" destId="{9D1F8917-FEC2-4C76-9AF3-2C3C872A151C}" srcOrd="2" destOrd="0" presId="urn:microsoft.com/office/officeart/2008/layout/VerticalAccentList"/>
    <dgm:cxn modelId="{475B637D-F3E1-4D67-8F48-7325D446CD4C}" type="presParOf" srcId="{B3B21033-88F9-41D7-A3DB-E7A121A0D87D}" destId="{971D6AE9-DBA5-4B7D-8EDD-5D7E3D46380D}" srcOrd="3" destOrd="0" presId="urn:microsoft.com/office/officeart/2008/layout/VerticalAccentList"/>
    <dgm:cxn modelId="{5BE416F2-B589-435E-94DB-CDE389259B32}" type="presParOf" srcId="{B3B21033-88F9-41D7-A3DB-E7A121A0D87D}" destId="{44888509-5D39-4650-8C1F-1A348A327E43}" srcOrd="4" destOrd="0" presId="urn:microsoft.com/office/officeart/2008/layout/VerticalAccentList"/>
    <dgm:cxn modelId="{99D259A9-D6A9-418D-86E6-7DC59FBDF439}" type="presParOf" srcId="{B3B21033-88F9-41D7-A3DB-E7A121A0D87D}" destId="{97E41CA4-521C-4034-B44B-E294D171846E}" srcOrd="5" destOrd="0" presId="urn:microsoft.com/office/officeart/2008/layout/VerticalAccentList"/>
    <dgm:cxn modelId="{89F2D5E6-D78B-4EBA-881D-B756092576BB}" type="presParOf" srcId="{B3B21033-88F9-41D7-A3DB-E7A121A0D87D}" destId="{0DAE36DD-1D40-4C0F-A8E3-B589EB866B0D}" srcOrd="6" destOrd="0" presId="urn:microsoft.com/office/officeart/2008/layout/VerticalAccentList"/>
    <dgm:cxn modelId="{EAFA3BBB-7C9C-481C-9D54-AD3E621F4C13}" type="presParOf" srcId="{B3B21033-88F9-41D7-A3DB-E7A121A0D87D}" destId="{6C36C0D3-AB1E-4008-9739-AD28B04B0C30}" srcOrd="7" destOrd="0" presId="urn:microsoft.com/office/officeart/2008/layout/VerticalAccentList"/>
    <dgm:cxn modelId="{F267D056-C2EF-4007-A69F-A03F70411C69}" type="presParOf" srcId="{337BD7C8-273A-4303-B17D-4BF534948D36}" destId="{E984EAA4-D258-4D98-B5CA-85F4534F5761}" srcOrd="2" destOrd="0" presId="urn:microsoft.com/office/officeart/2008/layout/VerticalAccentList"/>
    <dgm:cxn modelId="{9DEDBA82-7634-4B9C-931E-8543EB7458D4}" type="presParOf" srcId="{337BD7C8-273A-4303-B17D-4BF534948D36}" destId="{0034C4A7-FB17-43E6-B229-B5E5C8D7BA58}" srcOrd="3" destOrd="0" presId="urn:microsoft.com/office/officeart/2008/layout/VerticalAccentList"/>
    <dgm:cxn modelId="{FC049011-ED6A-4C86-B6A9-F84211741C08}" type="presParOf" srcId="{0034C4A7-FB17-43E6-B229-B5E5C8D7BA58}" destId="{C6FAAE9F-53DF-49A9-AE69-31DFEA50C65F}" srcOrd="0" destOrd="0" presId="urn:microsoft.com/office/officeart/2008/layout/VerticalAccentList"/>
    <dgm:cxn modelId="{54EE0C2B-F4D4-4EAE-8535-61BF958E5F29}" type="presParOf" srcId="{337BD7C8-273A-4303-B17D-4BF534948D36}" destId="{D7D9AE91-A6CE-47DE-95F8-E1AA020918A7}" srcOrd="4" destOrd="0" presId="urn:microsoft.com/office/officeart/2008/layout/VerticalAccentList"/>
    <dgm:cxn modelId="{3EFA5071-6606-4ED8-8D96-D0800792436C}" type="presParOf" srcId="{D7D9AE91-A6CE-47DE-95F8-E1AA020918A7}" destId="{96D034B7-6486-4D27-B6C7-C03B1BD37A45}" srcOrd="0" destOrd="0" presId="urn:microsoft.com/office/officeart/2008/layout/VerticalAccentList"/>
    <dgm:cxn modelId="{CC1842F7-CCD6-43B3-B87E-ED9D0D4FA2EA}" type="presParOf" srcId="{D7D9AE91-A6CE-47DE-95F8-E1AA020918A7}" destId="{1724A7F7-C001-4447-B9AA-1928018165AD}" srcOrd="1" destOrd="0" presId="urn:microsoft.com/office/officeart/2008/layout/VerticalAccentList"/>
    <dgm:cxn modelId="{2568DC5A-4C7F-4EE3-AC2B-D5964D91C42C}" type="presParOf" srcId="{D7D9AE91-A6CE-47DE-95F8-E1AA020918A7}" destId="{BCC114EF-E60F-4719-BE22-D176A41353EB}" srcOrd="2" destOrd="0" presId="urn:microsoft.com/office/officeart/2008/layout/VerticalAccentList"/>
    <dgm:cxn modelId="{E6C60321-2E3C-4E86-B4B5-F47FDDA9F6C0}" type="presParOf" srcId="{D7D9AE91-A6CE-47DE-95F8-E1AA020918A7}" destId="{D49E1B8A-4C7A-4382-A78D-7EC82494384B}" srcOrd="3" destOrd="0" presId="urn:microsoft.com/office/officeart/2008/layout/VerticalAccentList"/>
    <dgm:cxn modelId="{1E6D7136-7B40-4D58-924F-DC386FCCB7C5}" type="presParOf" srcId="{D7D9AE91-A6CE-47DE-95F8-E1AA020918A7}" destId="{40316AD5-8CBB-4A57-8875-4264C8A2AD36}" srcOrd="4" destOrd="0" presId="urn:microsoft.com/office/officeart/2008/layout/VerticalAccentList"/>
    <dgm:cxn modelId="{B2E4C7EA-6B76-4CA1-B01D-D002859AB4CB}" type="presParOf" srcId="{D7D9AE91-A6CE-47DE-95F8-E1AA020918A7}" destId="{843B065E-D26F-4BD8-A9A4-257E77EECDB2}" srcOrd="5" destOrd="0" presId="urn:microsoft.com/office/officeart/2008/layout/VerticalAccentList"/>
    <dgm:cxn modelId="{0A03D570-0EF1-4E9E-8DE1-70A154D84141}" type="presParOf" srcId="{D7D9AE91-A6CE-47DE-95F8-E1AA020918A7}" destId="{5DF0FD7A-57BE-4EE3-8F6C-6D7A1BB80B49}" srcOrd="6" destOrd="0" presId="urn:microsoft.com/office/officeart/2008/layout/VerticalAccentList"/>
    <dgm:cxn modelId="{2512F55C-FA2D-467F-BE4F-6EBC8D028582}" type="presParOf" srcId="{D7D9AE91-A6CE-47DE-95F8-E1AA020918A7}" destId="{8CCEFE0D-2253-4760-AB8C-52FC1EDAF53C}" srcOrd="7" destOrd="0" presId="urn:microsoft.com/office/officeart/2008/layout/VerticalAccentList"/>
    <dgm:cxn modelId="{F5C0179C-5CE9-4C25-A45A-79373C980E07}" type="presParOf" srcId="{337BD7C8-273A-4303-B17D-4BF534948D36}" destId="{46874800-69E1-4C42-A9E5-2686A9790BB9}" srcOrd="5" destOrd="0" presId="urn:microsoft.com/office/officeart/2008/layout/VerticalAccentList"/>
    <dgm:cxn modelId="{590B8AE2-B3AC-462B-9572-6A6E701B1635}" type="presParOf" srcId="{337BD7C8-273A-4303-B17D-4BF534948D36}" destId="{EB16585E-6D57-414D-B398-87C7702BE1C4}" srcOrd="6" destOrd="0" presId="urn:microsoft.com/office/officeart/2008/layout/VerticalAccentList"/>
    <dgm:cxn modelId="{BB448F08-F7A6-4881-A849-D594E776AED7}" type="presParOf" srcId="{EB16585E-6D57-414D-B398-87C7702BE1C4}" destId="{32BBE253-D0BF-4585-BB04-725D6006E92C}" srcOrd="0" destOrd="0" presId="urn:microsoft.com/office/officeart/2008/layout/VerticalAccentList"/>
    <dgm:cxn modelId="{B1151F9B-7745-4C00-9C70-578C12E17B52}" type="presParOf" srcId="{337BD7C8-273A-4303-B17D-4BF534948D36}" destId="{2AD74B24-C9B9-4B3B-9A72-BF9E47338440}" srcOrd="7" destOrd="0" presId="urn:microsoft.com/office/officeart/2008/layout/VerticalAccentList"/>
    <dgm:cxn modelId="{EEEA9BF5-FC94-4CE9-BDDB-0AF6B234C6F9}" type="presParOf" srcId="{2AD74B24-C9B9-4B3B-9A72-BF9E47338440}" destId="{F03E2614-141C-44BE-BFFE-3292B2F970EA}" srcOrd="0" destOrd="0" presId="urn:microsoft.com/office/officeart/2008/layout/VerticalAccentList"/>
    <dgm:cxn modelId="{A20D4EA3-7E89-4532-BAAF-243358A5F125}" type="presParOf" srcId="{2AD74B24-C9B9-4B3B-9A72-BF9E47338440}" destId="{B4BF6B5F-6241-4795-8B81-FEA547A0985C}" srcOrd="1" destOrd="0" presId="urn:microsoft.com/office/officeart/2008/layout/VerticalAccentList"/>
    <dgm:cxn modelId="{7BFB2EBD-7046-4EB4-B22D-7015A9692D64}" type="presParOf" srcId="{2AD74B24-C9B9-4B3B-9A72-BF9E47338440}" destId="{4CF1EC99-B3C1-4BCD-950B-F7E6835B1131}" srcOrd="2" destOrd="0" presId="urn:microsoft.com/office/officeart/2008/layout/VerticalAccentList"/>
    <dgm:cxn modelId="{C8E2B13D-A66B-4F7E-B23B-3B0B24270707}" type="presParOf" srcId="{2AD74B24-C9B9-4B3B-9A72-BF9E47338440}" destId="{B9625A2A-E279-4D17-BF2A-FB3AE6CAB782}" srcOrd="3" destOrd="0" presId="urn:microsoft.com/office/officeart/2008/layout/VerticalAccentList"/>
    <dgm:cxn modelId="{E239EBA5-CF97-41D0-BED6-68E1BE208DE0}" type="presParOf" srcId="{2AD74B24-C9B9-4B3B-9A72-BF9E47338440}" destId="{08C87200-9916-4F70-8510-C5E1113B0179}" srcOrd="4" destOrd="0" presId="urn:microsoft.com/office/officeart/2008/layout/VerticalAccentList"/>
    <dgm:cxn modelId="{4EE21028-9643-4D95-9F24-7106A5533BE6}" type="presParOf" srcId="{2AD74B24-C9B9-4B3B-9A72-BF9E47338440}" destId="{2A491638-5262-43BC-B481-A6A8404EA0A9}" srcOrd="5" destOrd="0" presId="urn:microsoft.com/office/officeart/2008/layout/VerticalAccentList"/>
    <dgm:cxn modelId="{B4182D65-F762-4C31-B8FF-EC054C3EFA58}" type="presParOf" srcId="{2AD74B24-C9B9-4B3B-9A72-BF9E47338440}" destId="{4A31ADEB-FD4C-4CA0-B4F6-59604C6F3219}" srcOrd="6" destOrd="0" presId="urn:microsoft.com/office/officeart/2008/layout/VerticalAccentList"/>
    <dgm:cxn modelId="{B965E942-E065-4069-8C49-DA2C0E94E666}" type="presParOf" srcId="{2AD74B24-C9B9-4B3B-9A72-BF9E47338440}" destId="{FAEC681C-E736-45AD-A20C-F7F322D295A4}"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8BECFA-4E67-48EB-92B7-32190B34D295}"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AAD8B413-CFCD-43A1-BBD7-3859ACD57E7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i="0" dirty="0" smtClean="0">
              <a:solidFill>
                <a:schemeClr val="tx1"/>
              </a:solidFill>
              <a:effectLst/>
            </a:rPr>
            <a:t>Daily expense</a:t>
          </a:r>
          <a:endParaRPr lang="en-IN" b="1" i="0" dirty="0">
            <a:solidFill>
              <a:schemeClr val="tx1"/>
            </a:solidFill>
            <a:effectLst/>
          </a:endParaRPr>
        </a:p>
      </dgm:t>
    </dgm:pt>
    <dgm:pt modelId="{93B80A49-1E63-431F-8DCB-A44A9EE2201C}" type="parTrans" cxnId="{A7F48002-1CF6-428D-828A-38663C54DA30}">
      <dgm:prSet/>
      <dgm:spPr/>
      <dgm:t>
        <a:bodyPr/>
        <a:lstStyle/>
        <a:p>
          <a:endParaRPr lang="en-IN"/>
        </a:p>
      </dgm:t>
    </dgm:pt>
    <dgm:pt modelId="{A4BE7052-564F-4EE0-BBC3-072C0FBEB5F2}" type="sibTrans" cxnId="{A7F48002-1CF6-428D-828A-38663C54DA30}">
      <dgm:prSet/>
      <dgm:spPr/>
      <dgm:t>
        <a:bodyPr/>
        <a:lstStyle/>
        <a:p>
          <a:endParaRPr lang="en-IN"/>
        </a:p>
      </dgm:t>
    </dgm:pt>
    <dgm:pt modelId="{8FF4057E-419F-43C3-8CF2-86C4CD07241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t> Total amount spent</a:t>
          </a:r>
          <a:endParaRPr lang="en-IN" b="1" dirty="0"/>
        </a:p>
      </dgm:t>
    </dgm:pt>
    <dgm:pt modelId="{7446D93D-CE04-4C0B-A812-D3D6DD4E259A}" type="parTrans" cxnId="{2A025028-698E-4A08-9E33-6B6E4B4A194D}">
      <dgm:prSet/>
      <dgm:spPr/>
      <dgm:t>
        <a:bodyPr/>
        <a:lstStyle/>
        <a:p>
          <a:endParaRPr lang="en-IN"/>
        </a:p>
      </dgm:t>
    </dgm:pt>
    <dgm:pt modelId="{8149ED0B-431E-4398-83C7-4E101967E8C4}" type="sibTrans" cxnId="{2A025028-698E-4A08-9E33-6B6E4B4A194D}">
      <dgm:prSet/>
      <dgm:spPr/>
      <dgm:t>
        <a:bodyPr/>
        <a:lstStyle/>
        <a:p>
          <a:endParaRPr lang="en-IN"/>
        </a:p>
      </dgm:t>
    </dgm:pt>
    <dgm:pt modelId="{38641D0C-CF83-45C5-84BE-E9A8500DCFA0}">
      <dgm:prSet phldrT="[Text]"/>
      <dgm:spPr/>
      <dgm:t>
        <a:bodyPr/>
        <a:lstStyle/>
        <a:p>
          <a:r>
            <a:rPr lang="en-US" b="1" dirty="0" smtClean="0">
              <a:solidFill>
                <a:srgbClr val="7030A0"/>
              </a:solidFill>
              <a:effectLst>
                <a:outerShdw blurRad="38100" dist="38100" dir="2700000" algn="tl">
                  <a:srgbClr val="000000">
                    <a:alpha val="43137"/>
                  </a:srgbClr>
                </a:outerShdw>
              </a:effectLst>
            </a:rPr>
            <a:t>Variable-3</a:t>
          </a:r>
          <a:endParaRPr lang="en-IN" b="1" dirty="0">
            <a:solidFill>
              <a:srgbClr val="7030A0"/>
            </a:solidFill>
            <a:effectLst>
              <a:outerShdw blurRad="38100" dist="38100" dir="2700000" algn="tl">
                <a:srgbClr val="000000">
                  <a:alpha val="43137"/>
                </a:srgbClr>
              </a:outerShdw>
            </a:effectLst>
          </a:endParaRPr>
        </a:p>
      </dgm:t>
    </dgm:pt>
    <dgm:pt modelId="{3287AE9E-E7B9-457B-89AB-5B70CC1425C3}" type="parTrans" cxnId="{7745A19A-F8B6-41E6-A6DD-AE2B4FC79F58}">
      <dgm:prSet/>
      <dgm:spPr/>
      <dgm:t>
        <a:bodyPr/>
        <a:lstStyle/>
        <a:p>
          <a:endParaRPr lang="en-IN"/>
        </a:p>
      </dgm:t>
    </dgm:pt>
    <dgm:pt modelId="{DEB012AA-0D1A-4BD6-AC3B-AA62DBA3E94B}" type="sibTrans" cxnId="{7745A19A-F8B6-41E6-A6DD-AE2B4FC79F58}">
      <dgm:prSet/>
      <dgm:spPr/>
      <dgm:t>
        <a:bodyPr/>
        <a:lstStyle/>
        <a:p>
          <a:endParaRPr lang="en-IN"/>
        </a:p>
      </dgm:t>
    </dgm:pt>
    <dgm:pt modelId="{86683B3B-F5B3-44A5-B708-7061E2F21E84}">
      <dgm:prSet phldrT="[Text]">
        <dgm:style>
          <a:lnRef idx="1">
            <a:schemeClr val="accent2"/>
          </a:lnRef>
          <a:fillRef idx="2">
            <a:schemeClr val="accent2"/>
          </a:fillRef>
          <a:effectRef idx="1">
            <a:schemeClr val="accent2"/>
          </a:effectRef>
          <a:fontRef idx="minor">
            <a:schemeClr val="dk1"/>
          </a:fontRef>
        </dgm:style>
      </dgm:prSet>
      <dgm:spPr/>
      <dgm:t>
        <a:bodyPr/>
        <a:lstStyle/>
        <a:p>
          <a:r>
            <a:rPr lang="en-US" b="1" dirty="0" smtClean="0"/>
            <a:t>flag</a:t>
          </a:r>
          <a:endParaRPr lang="en-IN" b="1" dirty="0"/>
        </a:p>
      </dgm:t>
    </dgm:pt>
    <dgm:pt modelId="{0F0C78AE-E790-4099-9D69-A3E07C4F255F}" type="parTrans" cxnId="{DF75B3FA-3F1D-47EE-8389-B6D537F6F44B}">
      <dgm:prSet/>
      <dgm:spPr/>
      <dgm:t>
        <a:bodyPr/>
        <a:lstStyle/>
        <a:p>
          <a:endParaRPr lang="en-IN"/>
        </a:p>
      </dgm:t>
    </dgm:pt>
    <dgm:pt modelId="{583343BE-D92D-40C5-ACDA-B1B4F79FD8F1}" type="sibTrans" cxnId="{DF75B3FA-3F1D-47EE-8389-B6D537F6F44B}">
      <dgm:prSet/>
      <dgm:spPr/>
      <dgm:t>
        <a:bodyPr/>
        <a:lstStyle/>
        <a:p>
          <a:endParaRPr lang="en-IN"/>
        </a:p>
      </dgm:t>
    </dgm:pt>
    <dgm:pt modelId="{95760A18-5C6C-4A9A-91F0-5C5AC069C89C}">
      <dgm:prSet phldrT="[Text]"/>
      <dgm:spPr/>
      <dgm:t>
        <a:bodyPr/>
        <a:lstStyle/>
        <a:p>
          <a:r>
            <a:rPr lang="en-US" b="1" dirty="0" smtClean="0">
              <a:solidFill>
                <a:srgbClr val="7030A0"/>
              </a:solidFill>
              <a:effectLst>
                <a:outerShdw blurRad="38100" dist="38100" dir="2700000" algn="tl">
                  <a:srgbClr val="000000">
                    <a:alpha val="43137"/>
                  </a:srgbClr>
                </a:outerShdw>
              </a:effectLst>
            </a:rPr>
            <a:t>Variable-2</a:t>
          </a:r>
          <a:endParaRPr lang="en-IN" b="1" dirty="0">
            <a:solidFill>
              <a:srgbClr val="7030A0"/>
            </a:solidFill>
            <a:effectLst>
              <a:outerShdw blurRad="38100" dist="38100" dir="2700000" algn="tl">
                <a:srgbClr val="000000">
                  <a:alpha val="43137"/>
                </a:srgbClr>
              </a:outerShdw>
            </a:effectLst>
          </a:endParaRPr>
        </a:p>
      </dgm:t>
    </dgm:pt>
    <dgm:pt modelId="{4A34D401-AEA9-49A7-8F1F-C2BB30301C89}" type="sibTrans" cxnId="{F782730B-4C92-4BD7-9EB2-8E8A714134EB}">
      <dgm:prSet/>
      <dgm:spPr/>
      <dgm:t>
        <a:bodyPr/>
        <a:lstStyle/>
        <a:p>
          <a:endParaRPr lang="en-IN"/>
        </a:p>
      </dgm:t>
    </dgm:pt>
    <dgm:pt modelId="{F13620EE-D27D-4C64-86F3-53F7850B8187}" type="parTrans" cxnId="{F782730B-4C92-4BD7-9EB2-8E8A714134EB}">
      <dgm:prSet/>
      <dgm:spPr/>
      <dgm:t>
        <a:bodyPr/>
        <a:lstStyle/>
        <a:p>
          <a:endParaRPr lang="en-IN"/>
        </a:p>
      </dgm:t>
    </dgm:pt>
    <dgm:pt modelId="{A084EC16-E021-4DC3-9480-2486A047A1D4}">
      <dgm:prSet phldrT="[Text]"/>
      <dgm:spPr/>
      <dgm:t>
        <a:bodyPr/>
        <a:lstStyle/>
        <a:p>
          <a:r>
            <a:rPr lang="en-US" b="1" dirty="0" smtClean="0">
              <a:solidFill>
                <a:srgbClr val="7030A0"/>
              </a:solidFill>
              <a:effectLst>
                <a:outerShdw blurRad="38100" dist="38100" dir="2700000" algn="tl">
                  <a:srgbClr val="000000">
                    <a:alpha val="43137"/>
                  </a:srgbClr>
                </a:outerShdw>
              </a:effectLst>
            </a:rPr>
            <a:t>Variable-1</a:t>
          </a:r>
          <a:endParaRPr lang="en-IN" b="1" dirty="0">
            <a:solidFill>
              <a:srgbClr val="7030A0"/>
            </a:solidFill>
            <a:effectLst>
              <a:outerShdw blurRad="38100" dist="38100" dir="2700000" algn="tl">
                <a:srgbClr val="000000">
                  <a:alpha val="43137"/>
                </a:srgbClr>
              </a:outerShdw>
            </a:effectLst>
          </a:endParaRPr>
        </a:p>
      </dgm:t>
    </dgm:pt>
    <dgm:pt modelId="{D03E8BDB-1372-48FC-A4A7-C223DFAA7C15}" type="sibTrans" cxnId="{94F7A364-75FE-4E8D-A90E-44379899A53C}">
      <dgm:prSet/>
      <dgm:spPr/>
      <dgm:t>
        <a:bodyPr/>
        <a:lstStyle/>
        <a:p>
          <a:endParaRPr lang="en-IN"/>
        </a:p>
      </dgm:t>
    </dgm:pt>
    <dgm:pt modelId="{131ACF80-EA8B-4033-8330-3F98D388B484}" type="parTrans" cxnId="{94F7A364-75FE-4E8D-A90E-44379899A53C}">
      <dgm:prSet/>
      <dgm:spPr/>
      <dgm:t>
        <a:bodyPr/>
        <a:lstStyle/>
        <a:p>
          <a:endParaRPr lang="en-IN"/>
        </a:p>
      </dgm:t>
    </dgm:pt>
    <dgm:pt modelId="{337BD7C8-273A-4303-B17D-4BF534948D36}" type="pres">
      <dgm:prSet presAssocID="{FC8BECFA-4E67-48EB-92B7-32190B34D295}" presName="Name0" presStyleCnt="0">
        <dgm:presLayoutVars>
          <dgm:chMax/>
          <dgm:chPref/>
          <dgm:dir/>
        </dgm:presLayoutVars>
      </dgm:prSet>
      <dgm:spPr/>
    </dgm:pt>
    <dgm:pt modelId="{313960FD-E6E1-4D52-A959-A126126E0613}" type="pres">
      <dgm:prSet presAssocID="{A084EC16-E021-4DC3-9480-2486A047A1D4}" presName="parenttextcomposite" presStyleCnt="0"/>
      <dgm:spPr/>
    </dgm:pt>
    <dgm:pt modelId="{F4DF6966-AC0E-41AE-9240-C0971B34A6BC}" type="pres">
      <dgm:prSet presAssocID="{A084EC16-E021-4DC3-9480-2486A047A1D4}" presName="parenttext" presStyleLbl="revTx" presStyleIdx="0" presStyleCnt="3">
        <dgm:presLayoutVars>
          <dgm:chMax/>
          <dgm:chPref val="2"/>
          <dgm:bulletEnabled val="1"/>
        </dgm:presLayoutVars>
      </dgm:prSet>
      <dgm:spPr/>
      <dgm:t>
        <a:bodyPr/>
        <a:lstStyle/>
        <a:p>
          <a:endParaRPr lang="en-IN"/>
        </a:p>
      </dgm:t>
    </dgm:pt>
    <dgm:pt modelId="{B3B21033-88F9-41D7-A3DB-E7A121A0D87D}" type="pres">
      <dgm:prSet presAssocID="{A084EC16-E021-4DC3-9480-2486A047A1D4}" presName="composite" presStyleCnt="0"/>
      <dgm:spPr/>
    </dgm:pt>
    <dgm:pt modelId="{3BC1E0AF-EBF7-4218-9359-DEDC71C32FD0}" type="pres">
      <dgm:prSet presAssocID="{A084EC16-E021-4DC3-9480-2486A047A1D4}" presName="chevron1" presStyleLbl="alignNode1" presStyleIdx="0" presStyleCnt="21"/>
      <dgm:spPr/>
    </dgm:pt>
    <dgm:pt modelId="{0B7B4AB5-1C9A-4599-BE81-3F7DA5C702C9}" type="pres">
      <dgm:prSet presAssocID="{A084EC16-E021-4DC3-9480-2486A047A1D4}" presName="chevron2" presStyleLbl="alignNode1" presStyleIdx="1" presStyleCnt="21"/>
      <dgm:spPr/>
    </dgm:pt>
    <dgm:pt modelId="{9D1F8917-FEC2-4C76-9AF3-2C3C872A151C}" type="pres">
      <dgm:prSet presAssocID="{A084EC16-E021-4DC3-9480-2486A047A1D4}" presName="chevron3" presStyleLbl="alignNode1" presStyleIdx="2" presStyleCnt="21"/>
      <dgm:spPr/>
    </dgm:pt>
    <dgm:pt modelId="{971D6AE9-DBA5-4B7D-8EDD-5D7E3D46380D}" type="pres">
      <dgm:prSet presAssocID="{A084EC16-E021-4DC3-9480-2486A047A1D4}" presName="chevron4" presStyleLbl="alignNode1" presStyleIdx="3" presStyleCnt="21"/>
      <dgm:spPr/>
    </dgm:pt>
    <dgm:pt modelId="{44888509-5D39-4650-8C1F-1A348A327E43}" type="pres">
      <dgm:prSet presAssocID="{A084EC16-E021-4DC3-9480-2486A047A1D4}" presName="chevron5" presStyleLbl="alignNode1" presStyleIdx="4" presStyleCnt="21"/>
      <dgm:spPr/>
    </dgm:pt>
    <dgm:pt modelId="{97E41CA4-521C-4034-B44B-E294D171846E}" type="pres">
      <dgm:prSet presAssocID="{A084EC16-E021-4DC3-9480-2486A047A1D4}" presName="chevron6" presStyleLbl="alignNode1" presStyleIdx="5" presStyleCnt="21"/>
      <dgm:spPr/>
    </dgm:pt>
    <dgm:pt modelId="{0DAE36DD-1D40-4C0F-A8E3-B589EB866B0D}" type="pres">
      <dgm:prSet presAssocID="{A084EC16-E021-4DC3-9480-2486A047A1D4}" presName="chevron7" presStyleLbl="alignNode1" presStyleIdx="6" presStyleCnt="21"/>
      <dgm:spPr/>
    </dgm:pt>
    <dgm:pt modelId="{6C36C0D3-AB1E-4008-9739-AD28B04B0C30}" type="pres">
      <dgm:prSet presAssocID="{A084EC16-E021-4DC3-9480-2486A047A1D4}" presName="childtext" presStyleLbl="solidFgAcc1" presStyleIdx="0" presStyleCnt="3">
        <dgm:presLayoutVars>
          <dgm:chMax/>
          <dgm:chPref val="0"/>
          <dgm:bulletEnabled val="1"/>
        </dgm:presLayoutVars>
      </dgm:prSet>
      <dgm:spPr/>
      <dgm:t>
        <a:bodyPr/>
        <a:lstStyle/>
        <a:p>
          <a:endParaRPr lang="en-IN"/>
        </a:p>
      </dgm:t>
    </dgm:pt>
    <dgm:pt modelId="{E984EAA4-D258-4D98-B5CA-85F4534F5761}" type="pres">
      <dgm:prSet presAssocID="{D03E8BDB-1372-48FC-A4A7-C223DFAA7C15}" presName="sibTrans" presStyleCnt="0"/>
      <dgm:spPr/>
    </dgm:pt>
    <dgm:pt modelId="{0034C4A7-FB17-43E6-B229-B5E5C8D7BA58}" type="pres">
      <dgm:prSet presAssocID="{95760A18-5C6C-4A9A-91F0-5C5AC069C89C}" presName="parenttextcomposite" presStyleCnt="0"/>
      <dgm:spPr/>
    </dgm:pt>
    <dgm:pt modelId="{C6FAAE9F-53DF-49A9-AE69-31DFEA50C65F}" type="pres">
      <dgm:prSet presAssocID="{95760A18-5C6C-4A9A-91F0-5C5AC069C89C}" presName="parenttext" presStyleLbl="revTx" presStyleIdx="1" presStyleCnt="3">
        <dgm:presLayoutVars>
          <dgm:chMax/>
          <dgm:chPref val="2"/>
          <dgm:bulletEnabled val="1"/>
        </dgm:presLayoutVars>
      </dgm:prSet>
      <dgm:spPr/>
      <dgm:t>
        <a:bodyPr/>
        <a:lstStyle/>
        <a:p>
          <a:endParaRPr lang="en-IN"/>
        </a:p>
      </dgm:t>
    </dgm:pt>
    <dgm:pt modelId="{D7D9AE91-A6CE-47DE-95F8-E1AA020918A7}" type="pres">
      <dgm:prSet presAssocID="{95760A18-5C6C-4A9A-91F0-5C5AC069C89C}" presName="composite" presStyleCnt="0"/>
      <dgm:spPr/>
    </dgm:pt>
    <dgm:pt modelId="{96D034B7-6486-4D27-B6C7-C03B1BD37A45}" type="pres">
      <dgm:prSet presAssocID="{95760A18-5C6C-4A9A-91F0-5C5AC069C89C}" presName="chevron1" presStyleLbl="alignNode1" presStyleIdx="7" presStyleCnt="21"/>
      <dgm:spPr/>
    </dgm:pt>
    <dgm:pt modelId="{1724A7F7-C001-4447-B9AA-1928018165AD}" type="pres">
      <dgm:prSet presAssocID="{95760A18-5C6C-4A9A-91F0-5C5AC069C89C}" presName="chevron2" presStyleLbl="alignNode1" presStyleIdx="8" presStyleCnt="21"/>
      <dgm:spPr/>
    </dgm:pt>
    <dgm:pt modelId="{BCC114EF-E60F-4719-BE22-D176A41353EB}" type="pres">
      <dgm:prSet presAssocID="{95760A18-5C6C-4A9A-91F0-5C5AC069C89C}" presName="chevron3" presStyleLbl="alignNode1" presStyleIdx="9" presStyleCnt="21"/>
      <dgm:spPr/>
    </dgm:pt>
    <dgm:pt modelId="{D49E1B8A-4C7A-4382-A78D-7EC82494384B}" type="pres">
      <dgm:prSet presAssocID="{95760A18-5C6C-4A9A-91F0-5C5AC069C89C}" presName="chevron4" presStyleLbl="alignNode1" presStyleIdx="10" presStyleCnt="21"/>
      <dgm:spPr/>
    </dgm:pt>
    <dgm:pt modelId="{40316AD5-8CBB-4A57-8875-4264C8A2AD36}" type="pres">
      <dgm:prSet presAssocID="{95760A18-5C6C-4A9A-91F0-5C5AC069C89C}" presName="chevron5" presStyleLbl="alignNode1" presStyleIdx="11" presStyleCnt="21"/>
      <dgm:spPr/>
    </dgm:pt>
    <dgm:pt modelId="{843B065E-D26F-4BD8-A9A4-257E77EECDB2}" type="pres">
      <dgm:prSet presAssocID="{95760A18-5C6C-4A9A-91F0-5C5AC069C89C}" presName="chevron6" presStyleLbl="alignNode1" presStyleIdx="12" presStyleCnt="21"/>
      <dgm:spPr/>
    </dgm:pt>
    <dgm:pt modelId="{5DF0FD7A-57BE-4EE3-8F6C-6D7A1BB80B49}" type="pres">
      <dgm:prSet presAssocID="{95760A18-5C6C-4A9A-91F0-5C5AC069C89C}" presName="chevron7" presStyleLbl="alignNode1" presStyleIdx="13" presStyleCnt="21"/>
      <dgm:spPr/>
    </dgm:pt>
    <dgm:pt modelId="{8CCEFE0D-2253-4760-AB8C-52FC1EDAF53C}" type="pres">
      <dgm:prSet presAssocID="{95760A18-5C6C-4A9A-91F0-5C5AC069C89C}" presName="childtext" presStyleLbl="solidFgAcc1" presStyleIdx="1" presStyleCnt="3">
        <dgm:presLayoutVars>
          <dgm:chMax/>
          <dgm:chPref val="0"/>
          <dgm:bulletEnabled val="1"/>
        </dgm:presLayoutVars>
      </dgm:prSet>
      <dgm:spPr/>
      <dgm:t>
        <a:bodyPr/>
        <a:lstStyle/>
        <a:p>
          <a:endParaRPr lang="en-IN"/>
        </a:p>
      </dgm:t>
    </dgm:pt>
    <dgm:pt modelId="{46874800-69E1-4C42-A9E5-2686A9790BB9}" type="pres">
      <dgm:prSet presAssocID="{4A34D401-AEA9-49A7-8F1F-C2BB30301C89}" presName="sibTrans" presStyleCnt="0"/>
      <dgm:spPr/>
    </dgm:pt>
    <dgm:pt modelId="{EB16585E-6D57-414D-B398-87C7702BE1C4}" type="pres">
      <dgm:prSet presAssocID="{38641D0C-CF83-45C5-84BE-E9A8500DCFA0}" presName="parenttextcomposite" presStyleCnt="0"/>
      <dgm:spPr/>
    </dgm:pt>
    <dgm:pt modelId="{32BBE253-D0BF-4585-BB04-725D6006E92C}" type="pres">
      <dgm:prSet presAssocID="{38641D0C-CF83-45C5-84BE-E9A8500DCFA0}" presName="parenttext" presStyleLbl="revTx" presStyleIdx="2" presStyleCnt="3">
        <dgm:presLayoutVars>
          <dgm:chMax/>
          <dgm:chPref val="2"/>
          <dgm:bulletEnabled val="1"/>
        </dgm:presLayoutVars>
      </dgm:prSet>
      <dgm:spPr/>
    </dgm:pt>
    <dgm:pt modelId="{2AD74B24-C9B9-4B3B-9A72-BF9E47338440}" type="pres">
      <dgm:prSet presAssocID="{38641D0C-CF83-45C5-84BE-E9A8500DCFA0}" presName="composite" presStyleCnt="0"/>
      <dgm:spPr/>
    </dgm:pt>
    <dgm:pt modelId="{F03E2614-141C-44BE-BFFE-3292B2F970EA}" type="pres">
      <dgm:prSet presAssocID="{38641D0C-CF83-45C5-84BE-E9A8500DCFA0}" presName="chevron1" presStyleLbl="alignNode1" presStyleIdx="14" presStyleCnt="21"/>
      <dgm:spPr/>
    </dgm:pt>
    <dgm:pt modelId="{B4BF6B5F-6241-4795-8B81-FEA547A0985C}" type="pres">
      <dgm:prSet presAssocID="{38641D0C-CF83-45C5-84BE-E9A8500DCFA0}" presName="chevron2" presStyleLbl="alignNode1" presStyleIdx="15" presStyleCnt="21"/>
      <dgm:spPr/>
    </dgm:pt>
    <dgm:pt modelId="{4CF1EC99-B3C1-4BCD-950B-F7E6835B1131}" type="pres">
      <dgm:prSet presAssocID="{38641D0C-CF83-45C5-84BE-E9A8500DCFA0}" presName="chevron3" presStyleLbl="alignNode1" presStyleIdx="16" presStyleCnt="21"/>
      <dgm:spPr/>
    </dgm:pt>
    <dgm:pt modelId="{B9625A2A-E279-4D17-BF2A-FB3AE6CAB782}" type="pres">
      <dgm:prSet presAssocID="{38641D0C-CF83-45C5-84BE-E9A8500DCFA0}" presName="chevron4" presStyleLbl="alignNode1" presStyleIdx="17" presStyleCnt="21"/>
      <dgm:spPr/>
    </dgm:pt>
    <dgm:pt modelId="{08C87200-9916-4F70-8510-C5E1113B0179}" type="pres">
      <dgm:prSet presAssocID="{38641D0C-CF83-45C5-84BE-E9A8500DCFA0}" presName="chevron5" presStyleLbl="alignNode1" presStyleIdx="18" presStyleCnt="21"/>
      <dgm:spPr/>
    </dgm:pt>
    <dgm:pt modelId="{2A491638-5262-43BC-B481-A6A8404EA0A9}" type="pres">
      <dgm:prSet presAssocID="{38641D0C-CF83-45C5-84BE-E9A8500DCFA0}" presName="chevron6" presStyleLbl="alignNode1" presStyleIdx="19" presStyleCnt="21"/>
      <dgm:spPr/>
    </dgm:pt>
    <dgm:pt modelId="{4A31ADEB-FD4C-4CA0-B4F6-59604C6F3219}" type="pres">
      <dgm:prSet presAssocID="{38641D0C-CF83-45C5-84BE-E9A8500DCFA0}" presName="chevron7" presStyleLbl="alignNode1" presStyleIdx="20" presStyleCnt="21"/>
      <dgm:spPr/>
    </dgm:pt>
    <dgm:pt modelId="{FAEC681C-E736-45AD-A20C-F7F322D295A4}" type="pres">
      <dgm:prSet presAssocID="{38641D0C-CF83-45C5-84BE-E9A8500DCFA0}" presName="childtext" presStyleLbl="solidFgAcc1" presStyleIdx="2" presStyleCnt="3">
        <dgm:presLayoutVars>
          <dgm:chMax/>
          <dgm:chPref val="0"/>
          <dgm:bulletEnabled val="1"/>
        </dgm:presLayoutVars>
      </dgm:prSet>
      <dgm:spPr/>
      <dgm:t>
        <a:bodyPr/>
        <a:lstStyle/>
        <a:p>
          <a:endParaRPr lang="en-IN"/>
        </a:p>
      </dgm:t>
    </dgm:pt>
  </dgm:ptLst>
  <dgm:cxnLst>
    <dgm:cxn modelId="{23380BD5-7692-462D-A3DC-D3A93FEC4E87}" type="presOf" srcId="{AAD8B413-CFCD-43A1-BBD7-3859ACD57E7C}" destId="{6C36C0D3-AB1E-4008-9739-AD28B04B0C30}" srcOrd="0" destOrd="0" presId="urn:microsoft.com/office/officeart/2008/layout/VerticalAccentList"/>
    <dgm:cxn modelId="{774ED7A0-C248-4876-B44F-FB2EEEB778B7}" type="presOf" srcId="{95760A18-5C6C-4A9A-91F0-5C5AC069C89C}" destId="{C6FAAE9F-53DF-49A9-AE69-31DFEA50C65F}" srcOrd="0" destOrd="0" presId="urn:microsoft.com/office/officeart/2008/layout/VerticalAccentList"/>
    <dgm:cxn modelId="{F782730B-4C92-4BD7-9EB2-8E8A714134EB}" srcId="{FC8BECFA-4E67-48EB-92B7-32190B34D295}" destId="{95760A18-5C6C-4A9A-91F0-5C5AC069C89C}" srcOrd="1" destOrd="0" parTransId="{F13620EE-D27D-4C64-86F3-53F7850B8187}" sibTransId="{4A34D401-AEA9-49A7-8F1F-C2BB30301C89}"/>
    <dgm:cxn modelId="{AA6895A9-778E-4AE3-888F-B11A327AF4B5}" type="presOf" srcId="{FC8BECFA-4E67-48EB-92B7-32190B34D295}" destId="{337BD7C8-273A-4303-B17D-4BF534948D36}" srcOrd="0" destOrd="0" presId="urn:microsoft.com/office/officeart/2008/layout/VerticalAccentList"/>
    <dgm:cxn modelId="{2D7DF199-3BA6-452E-9B60-3062736376C0}" type="presOf" srcId="{A084EC16-E021-4DC3-9480-2486A047A1D4}" destId="{F4DF6966-AC0E-41AE-9240-C0971B34A6BC}" srcOrd="0" destOrd="0" presId="urn:microsoft.com/office/officeart/2008/layout/VerticalAccentList"/>
    <dgm:cxn modelId="{A7F48002-1CF6-428D-828A-38663C54DA30}" srcId="{A084EC16-E021-4DC3-9480-2486A047A1D4}" destId="{AAD8B413-CFCD-43A1-BBD7-3859ACD57E7C}" srcOrd="0" destOrd="0" parTransId="{93B80A49-1E63-431F-8DCB-A44A9EE2201C}" sibTransId="{A4BE7052-564F-4EE0-BBC3-072C0FBEB5F2}"/>
    <dgm:cxn modelId="{DF75B3FA-3F1D-47EE-8389-B6D537F6F44B}" srcId="{38641D0C-CF83-45C5-84BE-E9A8500DCFA0}" destId="{86683B3B-F5B3-44A5-B708-7061E2F21E84}" srcOrd="0" destOrd="0" parTransId="{0F0C78AE-E790-4099-9D69-A3E07C4F255F}" sibTransId="{583343BE-D92D-40C5-ACDA-B1B4F79FD8F1}"/>
    <dgm:cxn modelId="{2A025028-698E-4A08-9E33-6B6E4B4A194D}" srcId="{95760A18-5C6C-4A9A-91F0-5C5AC069C89C}" destId="{8FF4057E-419F-43C3-8CF2-86C4CD07241A}" srcOrd="0" destOrd="0" parTransId="{7446D93D-CE04-4C0B-A812-D3D6DD4E259A}" sibTransId="{8149ED0B-431E-4398-83C7-4E101967E8C4}"/>
    <dgm:cxn modelId="{3B8974AD-81B6-4F0E-9E54-3CE86EC57AC8}" type="presOf" srcId="{38641D0C-CF83-45C5-84BE-E9A8500DCFA0}" destId="{32BBE253-D0BF-4585-BB04-725D6006E92C}" srcOrd="0" destOrd="0" presId="urn:microsoft.com/office/officeart/2008/layout/VerticalAccentList"/>
    <dgm:cxn modelId="{0DF48C1C-BCDC-43FE-A7FF-AA27D294DA9B}" type="presOf" srcId="{8FF4057E-419F-43C3-8CF2-86C4CD07241A}" destId="{8CCEFE0D-2253-4760-AB8C-52FC1EDAF53C}" srcOrd="0" destOrd="0" presId="urn:microsoft.com/office/officeart/2008/layout/VerticalAccentList"/>
    <dgm:cxn modelId="{3BECA77D-4FB1-4EBC-B9C6-4FC3E3AC1805}" type="presOf" srcId="{86683B3B-F5B3-44A5-B708-7061E2F21E84}" destId="{FAEC681C-E736-45AD-A20C-F7F322D295A4}" srcOrd="0" destOrd="0" presId="urn:microsoft.com/office/officeart/2008/layout/VerticalAccentList"/>
    <dgm:cxn modelId="{7745A19A-F8B6-41E6-A6DD-AE2B4FC79F58}" srcId="{FC8BECFA-4E67-48EB-92B7-32190B34D295}" destId="{38641D0C-CF83-45C5-84BE-E9A8500DCFA0}" srcOrd="2" destOrd="0" parTransId="{3287AE9E-E7B9-457B-89AB-5B70CC1425C3}" sibTransId="{DEB012AA-0D1A-4BD6-AC3B-AA62DBA3E94B}"/>
    <dgm:cxn modelId="{94F7A364-75FE-4E8D-A90E-44379899A53C}" srcId="{FC8BECFA-4E67-48EB-92B7-32190B34D295}" destId="{A084EC16-E021-4DC3-9480-2486A047A1D4}" srcOrd="0" destOrd="0" parTransId="{131ACF80-EA8B-4033-8330-3F98D388B484}" sibTransId="{D03E8BDB-1372-48FC-A4A7-C223DFAA7C15}"/>
    <dgm:cxn modelId="{F61FE2C2-CEB2-475B-A870-02B8151A5489}" type="presParOf" srcId="{337BD7C8-273A-4303-B17D-4BF534948D36}" destId="{313960FD-E6E1-4D52-A959-A126126E0613}" srcOrd="0" destOrd="0" presId="urn:microsoft.com/office/officeart/2008/layout/VerticalAccentList"/>
    <dgm:cxn modelId="{A86515F2-8C0A-4913-A024-B11A8E96995A}" type="presParOf" srcId="{313960FD-E6E1-4D52-A959-A126126E0613}" destId="{F4DF6966-AC0E-41AE-9240-C0971B34A6BC}" srcOrd="0" destOrd="0" presId="urn:microsoft.com/office/officeart/2008/layout/VerticalAccentList"/>
    <dgm:cxn modelId="{C912490D-48E1-4CCD-B33E-F8C50802E26A}" type="presParOf" srcId="{337BD7C8-273A-4303-B17D-4BF534948D36}" destId="{B3B21033-88F9-41D7-A3DB-E7A121A0D87D}" srcOrd="1" destOrd="0" presId="urn:microsoft.com/office/officeart/2008/layout/VerticalAccentList"/>
    <dgm:cxn modelId="{DFD48CEF-FECB-47DF-93AB-0A4779E6D8CC}" type="presParOf" srcId="{B3B21033-88F9-41D7-A3DB-E7A121A0D87D}" destId="{3BC1E0AF-EBF7-4218-9359-DEDC71C32FD0}" srcOrd="0" destOrd="0" presId="urn:microsoft.com/office/officeart/2008/layout/VerticalAccentList"/>
    <dgm:cxn modelId="{1F6D5489-41CF-453C-9332-F72D81AE6E26}" type="presParOf" srcId="{B3B21033-88F9-41D7-A3DB-E7A121A0D87D}" destId="{0B7B4AB5-1C9A-4599-BE81-3F7DA5C702C9}" srcOrd="1" destOrd="0" presId="urn:microsoft.com/office/officeart/2008/layout/VerticalAccentList"/>
    <dgm:cxn modelId="{0555955E-F679-4E56-919A-15070B52B510}" type="presParOf" srcId="{B3B21033-88F9-41D7-A3DB-E7A121A0D87D}" destId="{9D1F8917-FEC2-4C76-9AF3-2C3C872A151C}" srcOrd="2" destOrd="0" presId="urn:microsoft.com/office/officeart/2008/layout/VerticalAccentList"/>
    <dgm:cxn modelId="{278DD83C-331D-4945-9A71-39BEE2C32406}" type="presParOf" srcId="{B3B21033-88F9-41D7-A3DB-E7A121A0D87D}" destId="{971D6AE9-DBA5-4B7D-8EDD-5D7E3D46380D}" srcOrd="3" destOrd="0" presId="urn:microsoft.com/office/officeart/2008/layout/VerticalAccentList"/>
    <dgm:cxn modelId="{BE1E67FF-61B4-45D1-B62B-2D57E3742C14}" type="presParOf" srcId="{B3B21033-88F9-41D7-A3DB-E7A121A0D87D}" destId="{44888509-5D39-4650-8C1F-1A348A327E43}" srcOrd="4" destOrd="0" presId="urn:microsoft.com/office/officeart/2008/layout/VerticalAccentList"/>
    <dgm:cxn modelId="{647E982F-46BB-4C21-AF8B-962E0990FFF6}" type="presParOf" srcId="{B3B21033-88F9-41D7-A3DB-E7A121A0D87D}" destId="{97E41CA4-521C-4034-B44B-E294D171846E}" srcOrd="5" destOrd="0" presId="urn:microsoft.com/office/officeart/2008/layout/VerticalAccentList"/>
    <dgm:cxn modelId="{6DE4C4A8-FE6B-4360-B080-91B40BBD19F4}" type="presParOf" srcId="{B3B21033-88F9-41D7-A3DB-E7A121A0D87D}" destId="{0DAE36DD-1D40-4C0F-A8E3-B589EB866B0D}" srcOrd="6" destOrd="0" presId="urn:microsoft.com/office/officeart/2008/layout/VerticalAccentList"/>
    <dgm:cxn modelId="{A50433A1-AD68-4433-86D2-8F031F821506}" type="presParOf" srcId="{B3B21033-88F9-41D7-A3DB-E7A121A0D87D}" destId="{6C36C0D3-AB1E-4008-9739-AD28B04B0C30}" srcOrd="7" destOrd="0" presId="urn:microsoft.com/office/officeart/2008/layout/VerticalAccentList"/>
    <dgm:cxn modelId="{CC3668F5-3D12-41A8-BB24-FDED9D08CB91}" type="presParOf" srcId="{337BD7C8-273A-4303-B17D-4BF534948D36}" destId="{E984EAA4-D258-4D98-B5CA-85F4534F5761}" srcOrd="2" destOrd="0" presId="urn:microsoft.com/office/officeart/2008/layout/VerticalAccentList"/>
    <dgm:cxn modelId="{9A1DE2A7-61A2-4CB8-AA64-B99C069619AC}" type="presParOf" srcId="{337BD7C8-273A-4303-B17D-4BF534948D36}" destId="{0034C4A7-FB17-43E6-B229-B5E5C8D7BA58}" srcOrd="3" destOrd="0" presId="urn:microsoft.com/office/officeart/2008/layout/VerticalAccentList"/>
    <dgm:cxn modelId="{1549E6B5-FC5F-47AB-9A5E-090BC46BDA4B}" type="presParOf" srcId="{0034C4A7-FB17-43E6-B229-B5E5C8D7BA58}" destId="{C6FAAE9F-53DF-49A9-AE69-31DFEA50C65F}" srcOrd="0" destOrd="0" presId="urn:microsoft.com/office/officeart/2008/layout/VerticalAccentList"/>
    <dgm:cxn modelId="{1F68D834-B2B3-4BA9-8458-60E8356906D0}" type="presParOf" srcId="{337BD7C8-273A-4303-B17D-4BF534948D36}" destId="{D7D9AE91-A6CE-47DE-95F8-E1AA020918A7}" srcOrd="4" destOrd="0" presId="urn:microsoft.com/office/officeart/2008/layout/VerticalAccentList"/>
    <dgm:cxn modelId="{3F71C7AC-186A-4F19-9031-AEB5B85261F1}" type="presParOf" srcId="{D7D9AE91-A6CE-47DE-95F8-E1AA020918A7}" destId="{96D034B7-6486-4D27-B6C7-C03B1BD37A45}" srcOrd="0" destOrd="0" presId="urn:microsoft.com/office/officeart/2008/layout/VerticalAccentList"/>
    <dgm:cxn modelId="{B1EC0146-52E8-42C9-A4C7-B130930AB639}" type="presParOf" srcId="{D7D9AE91-A6CE-47DE-95F8-E1AA020918A7}" destId="{1724A7F7-C001-4447-B9AA-1928018165AD}" srcOrd="1" destOrd="0" presId="urn:microsoft.com/office/officeart/2008/layout/VerticalAccentList"/>
    <dgm:cxn modelId="{48EB176A-96F2-42B8-981D-7C74805C4131}" type="presParOf" srcId="{D7D9AE91-A6CE-47DE-95F8-E1AA020918A7}" destId="{BCC114EF-E60F-4719-BE22-D176A41353EB}" srcOrd="2" destOrd="0" presId="urn:microsoft.com/office/officeart/2008/layout/VerticalAccentList"/>
    <dgm:cxn modelId="{0EA3082A-2122-4E41-8D7B-6170B6C64443}" type="presParOf" srcId="{D7D9AE91-A6CE-47DE-95F8-E1AA020918A7}" destId="{D49E1B8A-4C7A-4382-A78D-7EC82494384B}" srcOrd="3" destOrd="0" presId="urn:microsoft.com/office/officeart/2008/layout/VerticalAccentList"/>
    <dgm:cxn modelId="{977399A6-96FA-4037-86EE-86CF6DDD0805}" type="presParOf" srcId="{D7D9AE91-A6CE-47DE-95F8-E1AA020918A7}" destId="{40316AD5-8CBB-4A57-8875-4264C8A2AD36}" srcOrd="4" destOrd="0" presId="urn:microsoft.com/office/officeart/2008/layout/VerticalAccentList"/>
    <dgm:cxn modelId="{0BA67303-86DC-4502-9E1A-8F8ED08AA54A}" type="presParOf" srcId="{D7D9AE91-A6CE-47DE-95F8-E1AA020918A7}" destId="{843B065E-D26F-4BD8-A9A4-257E77EECDB2}" srcOrd="5" destOrd="0" presId="urn:microsoft.com/office/officeart/2008/layout/VerticalAccentList"/>
    <dgm:cxn modelId="{DEACE968-F037-4BC9-8C1B-E1BBD94DA4CD}" type="presParOf" srcId="{D7D9AE91-A6CE-47DE-95F8-E1AA020918A7}" destId="{5DF0FD7A-57BE-4EE3-8F6C-6D7A1BB80B49}" srcOrd="6" destOrd="0" presId="urn:microsoft.com/office/officeart/2008/layout/VerticalAccentList"/>
    <dgm:cxn modelId="{6A94D93A-00D2-4269-ACBE-1B9D845D5E87}" type="presParOf" srcId="{D7D9AE91-A6CE-47DE-95F8-E1AA020918A7}" destId="{8CCEFE0D-2253-4760-AB8C-52FC1EDAF53C}" srcOrd="7" destOrd="0" presId="urn:microsoft.com/office/officeart/2008/layout/VerticalAccentList"/>
    <dgm:cxn modelId="{DA7E4763-0532-4B42-AB59-0B407B6B64EB}" type="presParOf" srcId="{337BD7C8-273A-4303-B17D-4BF534948D36}" destId="{46874800-69E1-4C42-A9E5-2686A9790BB9}" srcOrd="5" destOrd="0" presId="urn:microsoft.com/office/officeart/2008/layout/VerticalAccentList"/>
    <dgm:cxn modelId="{CB03CFF1-0E57-4EA8-AFF3-56698E4D2225}" type="presParOf" srcId="{337BD7C8-273A-4303-B17D-4BF534948D36}" destId="{EB16585E-6D57-414D-B398-87C7702BE1C4}" srcOrd="6" destOrd="0" presId="urn:microsoft.com/office/officeart/2008/layout/VerticalAccentList"/>
    <dgm:cxn modelId="{8D7F31BB-7C28-44C7-8D95-C825B53BD41A}" type="presParOf" srcId="{EB16585E-6D57-414D-B398-87C7702BE1C4}" destId="{32BBE253-D0BF-4585-BB04-725D6006E92C}" srcOrd="0" destOrd="0" presId="urn:microsoft.com/office/officeart/2008/layout/VerticalAccentList"/>
    <dgm:cxn modelId="{A893E451-5714-4148-B77E-11C04734CC02}" type="presParOf" srcId="{337BD7C8-273A-4303-B17D-4BF534948D36}" destId="{2AD74B24-C9B9-4B3B-9A72-BF9E47338440}" srcOrd="7" destOrd="0" presId="urn:microsoft.com/office/officeart/2008/layout/VerticalAccentList"/>
    <dgm:cxn modelId="{5049D820-1958-4203-A359-C033CCD50539}" type="presParOf" srcId="{2AD74B24-C9B9-4B3B-9A72-BF9E47338440}" destId="{F03E2614-141C-44BE-BFFE-3292B2F970EA}" srcOrd="0" destOrd="0" presId="urn:microsoft.com/office/officeart/2008/layout/VerticalAccentList"/>
    <dgm:cxn modelId="{4F2007A9-F87C-4BD4-B97B-5977CD2D2514}" type="presParOf" srcId="{2AD74B24-C9B9-4B3B-9A72-BF9E47338440}" destId="{B4BF6B5F-6241-4795-8B81-FEA547A0985C}" srcOrd="1" destOrd="0" presId="urn:microsoft.com/office/officeart/2008/layout/VerticalAccentList"/>
    <dgm:cxn modelId="{6B8F20F5-DD78-4279-8F7E-D692EB7B695A}" type="presParOf" srcId="{2AD74B24-C9B9-4B3B-9A72-BF9E47338440}" destId="{4CF1EC99-B3C1-4BCD-950B-F7E6835B1131}" srcOrd="2" destOrd="0" presId="urn:microsoft.com/office/officeart/2008/layout/VerticalAccentList"/>
    <dgm:cxn modelId="{1223F01E-BD53-4DE3-8B41-9493F4600A3B}" type="presParOf" srcId="{2AD74B24-C9B9-4B3B-9A72-BF9E47338440}" destId="{B9625A2A-E279-4D17-BF2A-FB3AE6CAB782}" srcOrd="3" destOrd="0" presId="urn:microsoft.com/office/officeart/2008/layout/VerticalAccentList"/>
    <dgm:cxn modelId="{E82FEB87-A4D8-48A7-80C8-ED9B7FC7EF85}" type="presParOf" srcId="{2AD74B24-C9B9-4B3B-9A72-BF9E47338440}" destId="{08C87200-9916-4F70-8510-C5E1113B0179}" srcOrd="4" destOrd="0" presId="urn:microsoft.com/office/officeart/2008/layout/VerticalAccentList"/>
    <dgm:cxn modelId="{062D866D-5A6C-40DD-8611-61E7CE32C0BF}" type="presParOf" srcId="{2AD74B24-C9B9-4B3B-9A72-BF9E47338440}" destId="{2A491638-5262-43BC-B481-A6A8404EA0A9}" srcOrd="5" destOrd="0" presId="urn:microsoft.com/office/officeart/2008/layout/VerticalAccentList"/>
    <dgm:cxn modelId="{68068A95-6EC8-4B70-9402-0310EBE25ADE}" type="presParOf" srcId="{2AD74B24-C9B9-4B3B-9A72-BF9E47338440}" destId="{4A31ADEB-FD4C-4CA0-B4F6-59604C6F3219}" srcOrd="6" destOrd="0" presId="urn:microsoft.com/office/officeart/2008/layout/VerticalAccentList"/>
    <dgm:cxn modelId="{CC8FA451-022A-4AF2-B61F-93D4F71F70FF}" type="presParOf" srcId="{2AD74B24-C9B9-4B3B-9A72-BF9E47338440}" destId="{FAEC681C-E736-45AD-A20C-F7F322D295A4}"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6966-AC0E-41AE-9240-C0971B34A6BC}">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Variable-1</a:t>
          </a:r>
          <a:endParaRPr lang="en-IN" sz="1900" b="1" kern="1200" dirty="0">
            <a:solidFill>
              <a:srgbClr val="7030A0"/>
            </a:solidFill>
            <a:effectLst>
              <a:outerShdw blurRad="38100" dist="38100" dir="2700000" algn="tl">
                <a:srgbClr val="000000">
                  <a:alpha val="43137"/>
                </a:srgbClr>
              </a:outerShdw>
            </a:effectLst>
          </a:endParaRPr>
        </a:p>
      </dsp:txBody>
      <dsp:txXfrm>
        <a:off x="495920" y="331"/>
        <a:ext cx="4736306" cy="430573"/>
      </dsp:txXfrm>
    </dsp:sp>
    <dsp:sp modelId="{3BC1E0AF-EBF7-4218-9359-DEDC71C32FD0}">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B4AB5-1C9A-4599-BE81-3F7DA5C702C9}">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F8917-FEC2-4C76-9AF3-2C3C872A151C}">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6AE9-DBA5-4B7D-8EDD-5D7E3D46380D}">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509-5D39-4650-8C1F-1A348A327E43}">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1CA4-521C-4034-B44B-E294D171846E}">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E36DD-1D40-4C0F-A8E3-B589EB866B0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6C0D3-AB1E-4008-9739-AD28B04B0C30}">
      <dsp:nvSpPr>
        <dsp:cNvPr id="0" name=""/>
        <dsp:cNvSpPr/>
      </dsp:nvSpPr>
      <dsp:spPr>
        <a:xfrm>
          <a:off x="495920" y="518614"/>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Balance amount</a:t>
          </a:r>
          <a:endParaRPr lang="en-IN" sz="1900" kern="1200" dirty="0"/>
        </a:p>
      </dsp:txBody>
      <dsp:txXfrm>
        <a:off x="495920" y="518614"/>
        <a:ext cx="4797878" cy="701675"/>
      </dsp:txXfrm>
    </dsp:sp>
    <dsp:sp modelId="{C6FAAE9F-53DF-49A9-AE69-31DFEA50C65F}">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Variable-2</a:t>
          </a:r>
          <a:endParaRPr lang="en-IN" sz="1900" b="1" kern="1200" dirty="0">
            <a:solidFill>
              <a:srgbClr val="7030A0"/>
            </a:solidFill>
            <a:effectLst>
              <a:outerShdw blurRad="38100" dist="38100" dir="2700000" algn="tl">
                <a:srgbClr val="000000">
                  <a:alpha val="43137"/>
                </a:srgbClr>
              </a:outerShdw>
            </a:effectLst>
          </a:endParaRPr>
        </a:p>
      </dsp:txBody>
      <dsp:txXfrm>
        <a:off x="495920" y="1378166"/>
        <a:ext cx="4736306" cy="430573"/>
      </dsp:txXfrm>
    </dsp:sp>
    <dsp:sp modelId="{96D034B7-6486-4D27-B6C7-C03B1BD37A45}">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4A7F7-C001-4447-B9AA-1928018165AD}">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114EF-E60F-4719-BE22-D176A41353EB}">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E1B8A-4C7A-4382-A78D-7EC82494384B}">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16AD5-8CBB-4A57-8875-4264C8A2AD36}">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B065E-D26F-4BD8-A9A4-257E77EECDB2}">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0FD7A-57BE-4EE3-8F6C-6D7A1BB80B49}">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EFE0D-2253-4760-AB8C-52FC1EDAF53C}">
      <dsp:nvSpPr>
        <dsp:cNvPr id="0" name=""/>
        <dsp:cNvSpPr/>
      </dsp:nvSpPr>
      <dsp:spPr>
        <a:xfrm>
          <a:off x="495920" y="189644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Withdrawal amount</a:t>
          </a:r>
          <a:endParaRPr lang="en-IN" sz="1900" kern="1200" dirty="0"/>
        </a:p>
      </dsp:txBody>
      <dsp:txXfrm>
        <a:off x="495920" y="1896449"/>
        <a:ext cx="4797878" cy="701675"/>
      </dsp:txXfrm>
    </dsp:sp>
    <dsp:sp modelId="{32BBE253-D0BF-4585-BB04-725D6006E92C}">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Variable-3</a:t>
          </a:r>
          <a:endParaRPr lang="en-IN" sz="1900" b="1" kern="1200" dirty="0">
            <a:solidFill>
              <a:srgbClr val="7030A0"/>
            </a:solidFill>
            <a:effectLst>
              <a:outerShdw blurRad="38100" dist="38100" dir="2700000" algn="tl">
                <a:srgbClr val="000000">
                  <a:alpha val="43137"/>
                </a:srgbClr>
              </a:outerShdw>
            </a:effectLst>
          </a:endParaRPr>
        </a:p>
      </dsp:txBody>
      <dsp:txXfrm>
        <a:off x="495920" y="2756001"/>
        <a:ext cx="4736306" cy="430573"/>
      </dsp:txXfrm>
    </dsp:sp>
    <dsp:sp modelId="{F03E2614-141C-44BE-BFFE-3292B2F970EA}">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6B5F-6241-4795-8B81-FEA547A0985C}">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1EC99-B3C1-4BCD-950B-F7E6835B1131}">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5A2A-E279-4D17-BF2A-FB3AE6CAB782}">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7200-9916-4F70-8510-C5E1113B0179}">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91638-5262-43BC-B481-A6A8404EA0A9}">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1ADEB-FD4C-4CA0-B4F6-59604C6F3219}">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681C-E736-45AD-A20C-F7F322D295A4}">
      <dsp:nvSpPr>
        <dsp:cNvPr id="0" name=""/>
        <dsp:cNvSpPr/>
      </dsp:nvSpPr>
      <dsp:spPr>
        <a:xfrm>
          <a:off x="495920" y="3274283"/>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Total withdrawal amount</a:t>
          </a:r>
          <a:endParaRPr lang="en-IN" sz="1900" kern="1200" dirty="0"/>
        </a:p>
      </dsp:txBody>
      <dsp:txXfrm>
        <a:off x="495920" y="3274283"/>
        <a:ext cx="4797878" cy="70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6966-AC0E-41AE-9240-C0971B34A6BC}">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Variable-1</a:t>
          </a:r>
          <a:endParaRPr lang="en-IN" sz="1900" b="1" kern="1200" dirty="0">
            <a:solidFill>
              <a:srgbClr val="7030A0"/>
            </a:solidFill>
            <a:effectLst>
              <a:outerShdw blurRad="38100" dist="38100" dir="2700000" algn="tl">
                <a:srgbClr val="000000">
                  <a:alpha val="43137"/>
                </a:srgbClr>
              </a:outerShdw>
            </a:effectLst>
          </a:endParaRPr>
        </a:p>
      </dsp:txBody>
      <dsp:txXfrm>
        <a:off x="495920" y="331"/>
        <a:ext cx="4736306" cy="430573"/>
      </dsp:txXfrm>
    </dsp:sp>
    <dsp:sp modelId="{3BC1E0AF-EBF7-4218-9359-DEDC71C32FD0}">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B4AB5-1C9A-4599-BE81-3F7DA5C702C9}">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F8917-FEC2-4C76-9AF3-2C3C872A151C}">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6AE9-DBA5-4B7D-8EDD-5D7E3D46380D}">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509-5D39-4650-8C1F-1A348A327E43}">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1CA4-521C-4034-B44B-E294D171846E}">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E36DD-1D40-4C0F-A8E3-B589EB866B0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6C0D3-AB1E-4008-9739-AD28B04B0C30}">
      <dsp:nvSpPr>
        <dsp:cNvPr id="0" name=""/>
        <dsp:cNvSpPr/>
      </dsp:nvSpPr>
      <dsp:spPr>
        <a:xfrm>
          <a:off x="495920" y="518614"/>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i="1" kern="1200" dirty="0" smtClean="0">
              <a:solidFill>
                <a:srgbClr val="92D050"/>
              </a:solidFill>
              <a:effectLst>
                <a:outerShdw blurRad="38100" dist="38100" dir="2700000" algn="tl">
                  <a:srgbClr val="000000">
                    <a:alpha val="43137"/>
                  </a:srgbClr>
                </a:outerShdw>
              </a:effectLst>
            </a:rPr>
            <a:t> </a:t>
          </a:r>
          <a:r>
            <a:rPr lang="en-US" sz="1900" b="1" i="1" kern="1200" dirty="0" err="1" smtClean="0">
              <a:solidFill>
                <a:srgbClr val="92D050"/>
              </a:solidFill>
              <a:effectLst>
                <a:outerShdw blurRad="38100" dist="38100" dir="2700000" algn="tl">
                  <a:srgbClr val="000000">
                    <a:alpha val="43137"/>
                  </a:srgbClr>
                </a:outerShdw>
              </a:effectLst>
            </a:rPr>
            <a:t>isGreen</a:t>
          </a:r>
          <a:endParaRPr lang="en-IN" sz="1900" kern="1200" dirty="0"/>
        </a:p>
      </dsp:txBody>
      <dsp:txXfrm>
        <a:off x="495920" y="518614"/>
        <a:ext cx="4797878" cy="701675"/>
      </dsp:txXfrm>
    </dsp:sp>
    <dsp:sp modelId="{C6FAAE9F-53DF-49A9-AE69-31DFEA50C65F}">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Variable-2</a:t>
          </a:r>
          <a:endParaRPr lang="en-IN" sz="1900" b="1" kern="1200" dirty="0">
            <a:solidFill>
              <a:srgbClr val="7030A0"/>
            </a:solidFill>
            <a:effectLst>
              <a:outerShdw blurRad="38100" dist="38100" dir="2700000" algn="tl">
                <a:srgbClr val="000000">
                  <a:alpha val="43137"/>
                </a:srgbClr>
              </a:outerShdw>
            </a:effectLst>
          </a:endParaRPr>
        </a:p>
      </dsp:txBody>
      <dsp:txXfrm>
        <a:off x="495920" y="1378166"/>
        <a:ext cx="4736306" cy="430573"/>
      </dsp:txXfrm>
    </dsp:sp>
    <dsp:sp modelId="{96D034B7-6486-4D27-B6C7-C03B1BD37A45}">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4A7F7-C001-4447-B9AA-1928018165AD}">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114EF-E60F-4719-BE22-D176A41353EB}">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E1B8A-4C7A-4382-A78D-7EC82494384B}">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16AD5-8CBB-4A57-8875-4264C8A2AD36}">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B065E-D26F-4BD8-A9A4-257E77EECDB2}">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0FD7A-57BE-4EE3-8F6C-6D7A1BB80B49}">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EFE0D-2253-4760-AB8C-52FC1EDAF53C}">
      <dsp:nvSpPr>
        <dsp:cNvPr id="0" name=""/>
        <dsp:cNvSpPr/>
      </dsp:nvSpPr>
      <dsp:spPr>
        <a:xfrm>
          <a:off x="495920" y="1896449"/>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 </a:t>
          </a:r>
          <a:r>
            <a:rPr lang="en-US" sz="1900" b="1" i="1" kern="1200" dirty="0" err="1" smtClean="0">
              <a:solidFill>
                <a:srgbClr val="FFFF00"/>
              </a:solidFill>
              <a:effectLst>
                <a:outerShdw blurRad="38100" dist="38100" dir="2700000" algn="tl">
                  <a:srgbClr val="000000">
                    <a:alpha val="43137"/>
                  </a:srgbClr>
                </a:outerShdw>
              </a:effectLst>
            </a:rPr>
            <a:t>isYellow</a:t>
          </a:r>
          <a:endParaRPr lang="en-IN" sz="1900" kern="1200" dirty="0"/>
        </a:p>
      </dsp:txBody>
      <dsp:txXfrm>
        <a:off x="495920" y="1896449"/>
        <a:ext cx="4797878" cy="701675"/>
      </dsp:txXfrm>
    </dsp:sp>
    <dsp:sp modelId="{32BBE253-D0BF-4585-BB04-725D6006E92C}">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Variable-3</a:t>
          </a:r>
          <a:endParaRPr lang="en-IN" sz="1900" b="1" kern="1200" dirty="0">
            <a:solidFill>
              <a:srgbClr val="7030A0"/>
            </a:solidFill>
            <a:effectLst>
              <a:outerShdw blurRad="38100" dist="38100" dir="2700000" algn="tl">
                <a:srgbClr val="000000">
                  <a:alpha val="43137"/>
                </a:srgbClr>
              </a:outerShdw>
            </a:effectLst>
          </a:endParaRPr>
        </a:p>
      </dsp:txBody>
      <dsp:txXfrm>
        <a:off x="495920" y="2756001"/>
        <a:ext cx="4736306" cy="430573"/>
      </dsp:txXfrm>
    </dsp:sp>
    <dsp:sp modelId="{F03E2614-141C-44BE-BFFE-3292B2F970EA}">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6B5F-6241-4795-8B81-FEA547A0985C}">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1EC99-B3C1-4BCD-950B-F7E6835B1131}">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5A2A-E279-4D17-BF2A-FB3AE6CAB782}">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7200-9916-4F70-8510-C5E1113B0179}">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91638-5262-43BC-B481-A6A8404EA0A9}">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1ADEB-FD4C-4CA0-B4F6-59604C6F3219}">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681C-E736-45AD-A20C-F7F322D295A4}">
      <dsp:nvSpPr>
        <dsp:cNvPr id="0" name=""/>
        <dsp:cNvSpPr/>
      </dsp:nvSpPr>
      <dsp:spPr>
        <a:xfrm>
          <a:off x="495920" y="3274283"/>
          <a:ext cx="4797878" cy="7016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 </a:t>
          </a:r>
          <a:r>
            <a:rPr lang="en-US" sz="1900" b="1" i="1" kern="1200" dirty="0" err="1" smtClean="0">
              <a:solidFill>
                <a:srgbClr val="FF0000"/>
              </a:solidFill>
              <a:effectLst>
                <a:outerShdw blurRad="38100" dist="38100" dir="2700000" algn="tl">
                  <a:srgbClr val="000000">
                    <a:alpha val="43137"/>
                  </a:srgbClr>
                </a:outerShdw>
              </a:effectLst>
            </a:rPr>
            <a:t>isRed</a:t>
          </a:r>
          <a:r>
            <a:rPr lang="en-US" sz="1900" b="1" i="1" kern="1200" dirty="0" smtClean="0">
              <a:solidFill>
                <a:srgbClr val="FF0000"/>
              </a:solidFill>
              <a:effectLst>
                <a:outerShdw blurRad="38100" dist="38100" dir="2700000" algn="tl">
                  <a:srgbClr val="000000">
                    <a:alpha val="43137"/>
                  </a:srgbClr>
                </a:outerShdw>
              </a:effectLst>
            </a:rPr>
            <a:t> </a:t>
          </a:r>
          <a:endParaRPr lang="en-IN" sz="1900" kern="1200" dirty="0"/>
        </a:p>
      </dsp:txBody>
      <dsp:txXfrm>
        <a:off x="495920" y="3274283"/>
        <a:ext cx="4797878" cy="70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6966-AC0E-41AE-9240-C0971B34A6BC}">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Variable-1</a:t>
          </a:r>
          <a:endParaRPr lang="en-IN" sz="1900" b="1" kern="1200" dirty="0">
            <a:solidFill>
              <a:srgbClr val="7030A0"/>
            </a:solidFill>
            <a:effectLst>
              <a:outerShdw blurRad="38100" dist="38100" dir="2700000" algn="tl">
                <a:srgbClr val="000000">
                  <a:alpha val="43137"/>
                </a:srgbClr>
              </a:outerShdw>
            </a:effectLst>
          </a:endParaRPr>
        </a:p>
      </dsp:txBody>
      <dsp:txXfrm>
        <a:off x="495920" y="331"/>
        <a:ext cx="4736306" cy="430573"/>
      </dsp:txXfrm>
    </dsp:sp>
    <dsp:sp modelId="{3BC1E0AF-EBF7-4218-9359-DEDC71C32FD0}">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B4AB5-1C9A-4599-BE81-3F7DA5C702C9}">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F8917-FEC2-4C76-9AF3-2C3C872A151C}">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6AE9-DBA5-4B7D-8EDD-5D7E3D46380D}">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509-5D39-4650-8C1F-1A348A327E43}">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1CA4-521C-4034-B44B-E294D171846E}">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E36DD-1D40-4C0F-A8E3-B589EB866B0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6C0D3-AB1E-4008-9739-AD28B04B0C30}">
      <dsp:nvSpPr>
        <dsp:cNvPr id="0" name=""/>
        <dsp:cNvSpPr/>
      </dsp:nvSpPr>
      <dsp:spPr>
        <a:xfrm>
          <a:off x="495920" y="518614"/>
          <a:ext cx="4797878" cy="701675"/>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t> </a:t>
          </a:r>
          <a:r>
            <a:rPr lang="en-US" sz="1800" b="1" kern="1200" dirty="0" smtClean="0"/>
            <a:t>number of hours worked and the rate per hour</a:t>
          </a:r>
          <a:endParaRPr lang="en-IN" sz="1800" b="1" kern="1200" dirty="0"/>
        </a:p>
      </dsp:txBody>
      <dsp:txXfrm>
        <a:off x="495920" y="518614"/>
        <a:ext cx="4797878" cy="701675"/>
      </dsp:txXfrm>
    </dsp:sp>
    <dsp:sp modelId="{C6FAAE9F-53DF-49A9-AE69-31DFEA50C65F}">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Variable-2</a:t>
          </a:r>
          <a:endParaRPr lang="en-IN" sz="1900" b="1" kern="1200" dirty="0">
            <a:solidFill>
              <a:srgbClr val="7030A0"/>
            </a:solidFill>
            <a:effectLst>
              <a:outerShdw blurRad="38100" dist="38100" dir="2700000" algn="tl">
                <a:srgbClr val="000000">
                  <a:alpha val="43137"/>
                </a:srgbClr>
              </a:outerShdw>
            </a:effectLst>
          </a:endParaRPr>
        </a:p>
      </dsp:txBody>
      <dsp:txXfrm>
        <a:off x="495920" y="1378166"/>
        <a:ext cx="4736306" cy="430573"/>
      </dsp:txXfrm>
    </dsp:sp>
    <dsp:sp modelId="{96D034B7-6486-4D27-B6C7-C03B1BD37A45}">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4A7F7-C001-4447-B9AA-1928018165AD}">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114EF-E60F-4719-BE22-D176A41353EB}">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E1B8A-4C7A-4382-A78D-7EC82494384B}">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16AD5-8CBB-4A57-8875-4264C8A2AD36}">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B065E-D26F-4BD8-A9A4-257E77EECDB2}">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0FD7A-57BE-4EE3-8F6C-6D7A1BB80B49}">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EFE0D-2253-4760-AB8C-52FC1EDAF53C}">
      <dsp:nvSpPr>
        <dsp:cNvPr id="0" name=""/>
        <dsp:cNvSpPr/>
      </dsp:nvSpPr>
      <dsp:spPr>
        <a:xfrm>
          <a:off x="495920" y="1896449"/>
          <a:ext cx="4797878" cy="701675"/>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 DA, HRA, Basic Pay</a:t>
          </a:r>
          <a:endParaRPr lang="en-IN" sz="2000" b="1" kern="1200" dirty="0"/>
        </a:p>
      </dsp:txBody>
      <dsp:txXfrm>
        <a:off x="495920" y="1896449"/>
        <a:ext cx="4797878" cy="701675"/>
      </dsp:txXfrm>
    </dsp:sp>
    <dsp:sp modelId="{32BBE253-D0BF-4585-BB04-725D6006E92C}">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Variable-3</a:t>
          </a:r>
          <a:endParaRPr lang="en-IN" sz="1900" b="1" kern="1200" dirty="0">
            <a:solidFill>
              <a:srgbClr val="7030A0"/>
            </a:solidFill>
            <a:effectLst>
              <a:outerShdw blurRad="38100" dist="38100" dir="2700000" algn="tl">
                <a:srgbClr val="000000">
                  <a:alpha val="43137"/>
                </a:srgbClr>
              </a:outerShdw>
            </a:effectLst>
          </a:endParaRPr>
        </a:p>
      </dsp:txBody>
      <dsp:txXfrm>
        <a:off x="495920" y="2756001"/>
        <a:ext cx="4736306" cy="430573"/>
      </dsp:txXfrm>
    </dsp:sp>
    <dsp:sp modelId="{F03E2614-141C-44BE-BFFE-3292B2F970EA}">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6B5F-6241-4795-8B81-FEA547A0985C}">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1EC99-B3C1-4BCD-950B-F7E6835B1131}">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5A2A-E279-4D17-BF2A-FB3AE6CAB782}">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7200-9916-4F70-8510-C5E1113B0179}">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91638-5262-43BC-B481-A6A8404EA0A9}">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1ADEB-FD4C-4CA0-B4F6-59604C6F3219}">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681C-E736-45AD-A20C-F7F322D295A4}">
      <dsp:nvSpPr>
        <dsp:cNvPr id="0" name=""/>
        <dsp:cNvSpPr/>
      </dsp:nvSpPr>
      <dsp:spPr>
        <a:xfrm>
          <a:off x="495920" y="3274283"/>
          <a:ext cx="4797878" cy="701675"/>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50800"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 Total Salary</a:t>
          </a:r>
          <a:endParaRPr lang="en-IN" sz="2000" b="1" kern="1200" dirty="0"/>
        </a:p>
      </dsp:txBody>
      <dsp:txXfrm>
        <a:off x="495920" y="3274283"/>
        <a:ext cx="4797878" cy="70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6966-AC0E-41AE-9240-C0971B34A6BC}">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Variable-1</a:t>
          </a:r>
          <a:endParaRPr lang="en-IN" sz="1900" b="1" kern="1200" dirty="0">
            <a:solidFill>
              <a:srgbClr val="7030A0"/>
            </a:solidFill>
            <a:effectLst>
              <a:outerShdw blurRad="38100" dist="38100" dir="2700000" algn="tl">
                <a:srgbClr val="000000">
                  <a:alpha val="43137"/>
                </a:srgbClr>
              </a:outerShdw>
            </a:effectLst>
          </a:endParaRPr>
        </a:p>
      </dsp:txBody>
      <dsp:txXfrm>
        <a:off x="495920" y="331"/>
        <a:ext cx="4736306" cy="430573"/>
      </dsp:txXfrm>
    </dsp:sp>
    <dsp:sp modelId="{3BC1E0AF-EBF7-4218-9359-DEDC71C32FD0}">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B4AB5-1C9A-4599-BE81-3F7DA5C702C9}">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F8917-FEC2-4C76-9AF3-2C3C872A151C}">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6AE9-DBA5-4B7D-8EDD-5D7E3D46380D}">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509-5D39-4650-8C1F-1A348A327E43}">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1CA4-521C-4034-B44B-E294D171846E}">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E36DD-1D40-4C0F-A8E3-B589EB866B0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6C0D3-AB1E-4008-9739-AD28B04B0C30}">
      <dsp:nvSpPr>
        <dsp:cNvPr id="0" name=""/>
        <dsp:cNvSpPr/>
      </dsp:nvSpPr>
      <dsp:spPr>
        <a:xfrm>
          <a:off x="495920" y="518614"/>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i="0" kern="1200" dirty="0" smtClean="0">
              <a:solidFill>
                <a:schemeClr val="tx1"/>
              </a:solidFill>
              <a:effectLst/>
            </a:rPr>
            <a:t>Yesterday temperature</a:t>
          </a:r>
          <a:endParaRPr lang="en-IN" sz="1900" b="1" i="0" kern="1200" dirty="0">
            <a:solidFill>
              <a:schemeClr val="tx1"/>
            </a:solidFill>
            <a:effectLst/>
          </a:endParaRPr>
        </a:p>
      </dsp:txBody>
      <dsp:txXfrm>
        <a:off x="495920" y="518614"/>
        <a:ext cx="4797878" cy="701675"/>
      </dsp:txXfrm>
    </dsp:sp>
    <dsp:sp modelId="{C6FAAE9F-53DF-49A9-AE69-31DFEA50C65F}">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Variable-2</a:t>
          </a:r>
          <a:endParaRPr lang="en-IN" sz="1900" b="1" kern="1200" dirty="0">
            <a:solidFill>
              <a:srgbClr val="7030A0"/>
            </a:solidFill>
            <a:effectLst>
              <a:outerShdw blurRad="38100" dist="38100" dir="2700000" algn="tl">
                <a:srgbClr val="000000">
                  <a:alpha val="43137"/>
                </a:srgbClr>
              </a:outerShdw>
            </a:effectLst>
          </a:endParaRPr>
        </a:p>
      </dsp:txBody>
      <dsp:txXfrm>
        <a:off x="495920" y="1378166"/>
        <a:ext cx="4736306" cy="430573"/>
      </dsp:txXfrm>
    </dsp:sp>
    <dsp:sp modelId="{96D034B7-6486-4D27-B6C7-C03B1BD37A45}">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4A7F7-C001-4447-B9AA-1928018165AD}">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114EF-E60F-4719-BE22-D176A41353EB}">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E1B8A-4C7A-4382-A78D-7EC82494384B}">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16AD5-8CBB-4A57-8875-4264C8A2AD36}">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B065E-D26F-4BD8-A9A4-257E77EECDB2}">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0FD7A-57BE-4EE3-8F6C-6D7A1BB80B49}">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EFE0D-2253-4760-AB8C-52FC1EDAF53C}">
      <dsp:nvSpPr>
        <dsp:cNvPr id="0" name=""/>
        <dsp:cNvSpPr/>
      </dsp:nvSpPr>
      <dsp:spPr>
        <a:xfrm>
          <a:off x="495920" y="1896449"/>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t> Today temperature</a:t>
          </a:r>
          <a:endParaRPr lang="en-IN" sz="1900" b="1" kern="1200" dirty="0"/>
        </a:p>
      </dsp:txBody>
      <dsp:txXfrm>
        <a:off x="495920" y="1896449"/>
        <a:ext cx="4797878" cy="701675"/>
      </dsp:txXfrm>
    </dsp:sp>
    <dsp:sp modelId="{32BBE253-D0BF-4585-BB04-725D6006E92C}">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Variable-3</a:t>
          </a:r>
          <a:endParaRPr lang="en-IN" sz="1900" b="1" kern="1200" dirty="0">
            <a:solidFill>
              <a:srgbClr val="7030A0"/>
            </a:solidFill>
            <a:effectLst>
              <a:outerShdw blurRad="38100" dist="38100" dir="2700000" algn="tl">
                <a:srgbClr val="000000">
                  <a:alpha val="43137"/>
                </a:srgbClr>
              </a:outerShdw>
            </a:effectLst>
          </a:endParaRPr>
        </a:p>
      </dsp:txBody>
      <dsp:txXfrm>
        <a:off x="495920" y="2756001"/>
        <a:ext cx="4736306" cy="430573"/>
      </dsp:txXfrm>
    </dsp:sp>
    <dsp:sp modelId="{F03E2614-141C-44BE-BFFE-3292B2F970EA}">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6B5F-6241-4795-8B81-FEA547A0985C}">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1EC99-B3C1-4BCD-950B-F7E6835B1131}">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5A2A-E279-4D17-BF2A-FB3AE6CAB782}">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7200-9916-4F70-8510-C5E1113B0179}">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91638-5262-43BC-B481-A6A8404EA0A9}">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1ADEB-FD4C-4CA0-B4F6-59604C6F3219}">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681C-E736-45AD-A20C-F7F322D295A4}">
      <dsp:nvSpPr>
        <dsp:cNvPr id="0" name=""/>
        <dsp:cNvSpPr/>
      </dsp:nvSpPr>
      <dsp:spPr>
        <a:xfrm>
          <a:off x="495920" y="3274283"/>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t> difference</a:t>
          </a:r>
          <a:endParaRPr lang="en-IN" sz="1900" b="1" kern="1200" dirty="0"/>
        </a:p>
      </dsp:txBody>
      <dsp:txXfrm>
        <a:off x="495920" y="3274283"/>
        <a:ext cx="4797878" cy="70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6966-AC0E-41AE-9240-C0971B34A6BC}">
      <dsp:nvSpPr>
        <dsp:cNvPr id="0" name=""/>
        <dsp:cNvSpPr/>
      </dsp:nvSpPr>
      <dsp:spPr>
        <a:xfrm>
          <a:off x="495920" y="33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Variable-1</a:t>
          </a:r>
          <a:endParaRPr lang="en-IN" sz="1900" b="1" kern="1200" dirty="0">
            <a:solidFill>
              <a:srgbClr val="7030A0"/>
            </a:solidFill>
            <a:effectLst>
              <a:outerShdw blurRad="38100" dist="38100" dir="2700000" algn="tl">
                <a:srgbClr val="000000">
                  <a:alpha val="43137"/>
                </a:srgbClr>
              </a:outerShdw>
            </a:effectLst>
          </a:endParaRPr>
        </a:p>
      </dsp:txBody>
      <dsp:txXfrm>
        <a:off x="495920" y="331"/>
        <a:ext cx="4736306" cy="430573"/>
      </dsp:txXfrm>
    </dsp:sp>
    <dsp:sp modelId="{3BC1E0AF-EBF7-4218-9359-DEDC71C32FD0}">
      <dsp:nvSpPr>
        <dsp:cNvPr id="0" name=""/>
        <dsp:cNvSpPr/>
      </dsp:nvSpPr>
      <dsp:spPr>
        <a:xfrm>
          <a:off x="495920"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B4AB5-1C9A-4599-BE81-3F7DA5C702C9}">
      <dsp:nvSpPr>
        <dsp:cNvPr id="0" name=""/>
        <dsp:cNvSpPr/>
      </dsp:nvSpPr>
      <dsp:spPr>
        <a:xfrm>
          <a:off x="116163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F8917-FEC2-4C76-9AF3-2C3C872A151C}">
      <dsp:nvSpPr>
        <dsp:cNvPr id="0" name=""/>
        <dsp:cNvSpPr/>
      </dsp:nvSpPr>
      <dsp:spPr>
        <a:xfrm>
          <a:off x="182787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D6AE9-DBA5-4B7D-8EDD-5D7E3D46380D}">
      <dsp:nvSpPr>
        <dsp:cNvPr id="0" name=""/>
        <dsp:cNvSpPr/>
      </dsp:nvSpPr>
      <dsp:spPr>
        <a:xfrm>
          <a:off x="249358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509-5D39-4650-8C1F-1A348A327E43}">
      <dsp:nvSpPr>
        <dsp:cNvPr id="0" name=""/>
        <dsp:cNvSpPr/>
      </dsp:nvSpPr>
      <dsp:spPr>
        <a:xfrm>
          <a:off x="3159829"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1CA4-521C-4034-B44B-E294D171846E}">
      <dsp:nvSpPr>
        <dsp:cNvPr id="0" name=""/>
        <dsp:cNvSpPr/>
      </dsp:nvSpPr>
      <dsp:spPr>
        <a:xfrm>
          <a:off x="3825543"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E36DD-1D40-4C0F-A8E3-B589EB866B0D}">
      <dsp:nvSpPr>
        <dsp:cNvPr id="0" name=""/>
        <dsp:cNvSpPr/>
      </dsp:nvSpPr>
      <dsp:spPr>
        <a:xfrm>
          <a:off x="4491784" y="430905"/>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6C0D3-AB1E-4008-9739-AD28B04B0C30}">
      <dsp:nvSpPr>
        <dsp:cNvPr id="0" name=""/>
        <dsp:cNvSpPr/>
      </dsp:nvSpPr>
      <dsp:spPr>
        <a:xfrm>
          <a:off x="495920" y="518614"/>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i="0" kern="1200" dirty="0" smtClean="0">
              <a:solidFill>
                <a:schemeClr val="tx1"/>
              </a:solidFill>
              <a:effectLst/>
            </a:rPr>
            <a:t>Daily expense</a:t>
          </a:r>
          <a:endParaRPr lang="en-IN" sz="1900" b="1" i="0" kern="1200" dirty="0">
            <a:solidFill>
              <a:schemeClr val="tx1"/>
            </a:solidFill>
            <a:effectLst/>
          </a:endParaRPr>
        </a:p>
      </dsp:txBody>
      <dsp:txXfrm>
        <a:off x="495920" y="518614"/>
        <a:ext cx="4797878" cy="701675"/>
      </dsp:txXfrm>
    </dsp:sp>
    <dsp:sp modelId="{C6FAAE9F-53DF-49A9-AE69-31DFEA50C65F}">
      <dsp:nvSpPr>
        <dsp:cNvPr id="0" name=""/>
        <dsp:cNvSpPr/>
      </dsp:nvSpPr>
      <dsp:spPr>
        <a:xfrm>
          <a:off x="495920" y="1378166"/>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Variable-2</a:t>
          </a:r>
          <a:endParaRPr lang="en-IN" sz="1900" b="1" kern="1200" dirty="0">
            <a:solidFill>
              <a:srgbClr val="7030A0"/>
            </a:solidFill>
            <a:effectLst>
              <a:outerShdw blurRad="38100" dist="38100" dir="2700000" algn="tl">
                <a:srgbClr val="000000">
                  <a:alpha val="43137"/>
                </a:srgbClr>
              </a:outerShdw>
            </a:effectLst>
          </a:endParaRPr>
        </a:p>
      </dsp:txBody>
      <dsp:txXfrm>
        <a:off x="495920" y="1378166"/>
        <a:ext cx="4736306" cy="430573"/>
      </dsp:txXfrm>
    </dsp:sp>
    <dsp:sp modelId="{96D034B7-6486-4D27-B6C7-C03B1BD37A45}">
      <dsp:nvSpPr>
        <dsp:cNvPr id="0" name=""/>
        <dsp:cNvSpPr/>
      </dsp:nvSpPr>
      <dsp:spPr>
        <a:xfrm>
          <a:off x="495920"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4A7F7-C001-4447-B9AA-1928018165AD}">
      <dsp:nvSpPr>
        <dsp:cNvPr id="0" name=""/>
        <dsp:cNvSpPr/>
      </dsp:nvSpPr>
      <dsp:spPr>
        <a:xfrm>
          <a:off x="116163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114EF-E60F-4719-BE22-D176A41353EB}">
      <dsp:nvSpPr>
        <dsp:cNvPr id="0" name=""/>
        <dsp:cNvSpPr/>
      </dsp:nvSpPr>
      <dsp:spPr>
        <a:xfrm>
          <a:off x="182787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9E1B8A-4C7A-4382-A78D-7EC82494384B}">
      <dsp:nvSpPr>
        <dsp:cNvPr id="0" name=""/>
        <dsp:cNvSpPr/>
      </dsp:nvSpPr>
      <dsp:spPr>
        <a:xfrm>
          <a:off x="249358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16AD5-8CBB-4A57-8875-4264C8A2AD36}">
      <dsp:nvSpPr>
        <dsp:cNvPr id="0" name=""/>
        <dsp:cNvSpPr/>
      </dsp:nvSpPr>
      <dsp:spPr>
        <a:xfrm>
          <a:off x="3159829"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3B065E-D26F-4BD8-A9A4-257E77EECDB2}">
      <dsp:nvSpPr>
        <dsp:cNvPr id="0" name=""/>
        <dsp:cNvSpPr/>
      </dsp:nvSpPr>
      <dsp:spPr>
        <a:xfrm>
          <a:off x="3825543"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F0FD7A-57BE-4EE3-8F6C-6D7A1BB80B49}">
      <dsp:nvSpPr>
        <dsp:cNvPr id="0" name=""/>
        <dsp:cNvSpPr/>
      </dsp:nvSpPr>
      <dsp:spPr>
        <a:xfrm>
          <a:off x="4491784" y="1808739"/>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CEFE0D-2253-4760-AB8C-52FC1EDAF53C}">
      <dsp:nvSpPr>
        <dsp:cNvPr id="0" name=""/>
        <dsp:cNvSpPr/>
      </dsp:nvSpPr>
      <dsp:spPr>
        <a:xfrm>
          <a:off x="495920" y="1896449"/>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t> Total amount spent</a:t>
          </a:r>
          <a:endParaRPr lang="en-IN" sz="1900" b="1" kern="1200" dirty="0"/>
        </a:p>
      </dsp:txBody>
      <dsp:txXfrm>
        <a:off x="495920" y="1896449"/>
        <a:ext cx="4797878" cy="701675"/>
      </dsp:txXfrm>
    </dsp:sp>
    <dsp:sp modelId="{32BBE253-D0BF-4585-BB04-725D6006E92C}">
      <dsp:nvSpPr>
        <dsp:cNvPr id="0" name=""/>
        <dsp:cNvSpPr/>
      </dsp:nvSpPr>
      <dsp:spPr>
        <a:xfrm>
          <a:off x="495920" y="2756001"/>
          <a:ext cx="4736306" cy="43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b" anchorCtr="0">
          <a:noAutofit/>
        </a:bodyPr>
        <a:lstStyle/>
        <a:p>
          <a:pPr lvl="0" algn="l" defTabSz="844550">
            <a:lnSpc>
              <a:spcPct val="90000"/>
            </a:lnSpc>
            <a:spcBef>
              <a:spcPct val="0"/>
            </a:spcBef>
            <a:spcAft>
              <a:spcPct val="35000"/>
            </a:spcAft>
          </a:pPr>
          <a:r>
            <a:rPr lang="en-US" sz="1900" b="1" kern="1200" dirty="0" smtClean="0">
              <a:solidFill>
                <a:srgbClr val="7030A0"/>
              </a:solidFill>
              <a:effectLst>
                <a:outerShdw blurRad="38100" dist="38100" dir="2700000" algn="tl">
                  <a:srgbClr val="000000">
                    <a:alpha val="43137"/>
                  </a:srgbClr>
                </a:outerShdw>
              </a:effectLst>
            </a:rPr>
            <a:t>Variable-3</a:t>
          </a:r>
          <a:endParaRPr lang="en-IN" sz="1900" b="1" kern="1200" dirty="0">
            <a:solidFill>
              <a:srgbClr val="7030A0"/>
            </a:solidFill>
            <a:effectLst>
              <a:outerShdw blurRad="38100" dist="38100" dir="2700000" algn="tl">
                <a:srgbClr val="000000">
                  <a:alpha val="43137"/>
                </a:srgbClr>
              </a:outerShdw>
            </a:effectLst>
          </a:endParaRPr>
        </a:p>
      </dsp:txBody>
      <dsp:txXfrm>
        <a:off x="495920" y="2756001"/>
        <a:ext cx="4736306" cy="430573"/>
      </dsp:txXfrm>
    </dsp:sp>
    <dsp:sp modelId="{F03E2614-141C-44BE-BFFE-3292B2F970EA}">
      <dsp:nvSpPr>
        <dsp:cNvPr id="0" name=""/>
        <dsp:cNvSpPr/>
      </dsp:nvSpPr>
      <dsp:spPr>
        <a:xfrm>
          <a:off x="495920"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BF6B5F-6241-4795-8B81-FEA547A0985C}">
      <dsp:nvSpPr>
        <dsp:cNvPr id="0" name=""/>
        <dsp:cNvSpPr/>
      </dsp:nvSpPr>
      <dsp:spPr>
        <a:xfrm>
          <a:off x="116163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F1EC99-B3C1-4BCD-950B-F7E6835B1131}">
      <dsp:nvSpPr>
        <dsp:cNvPr id="0" name=""/>
        <dsp:cNvSpPr/>
      </dsp:nvSpPr>
      <dsp:spPr>
        <a:xfrm>
          <a:off x="182787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625A2A-E279-4D17-BF2A-FB3AE6CAB782}">
      <dsp:nvSpPr>
        <dsp:cNvPr id="0" name=""/>
        <dsp:cNvSpPr/>
      </dsp:nvSpPr>
      <dsp:spPr>
        <a:xfrm>
          <a:off x="249358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7200-9916-4F70-8510-C5E1113B0179}">
      <dsp:nvSpPr>
        <dsp:cNvPr id="0" name=""/>
        <dsp:cNvSpPr/>
      </dsp:nvSpPr>
      <dsp:spPr>
        <a:xfrm>
          <a:off x="3159829"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91638-5262-43BC-B481-A6A8404EA0A9}">
      <dsp:nvSpPr>
        <dsp:cNvPr id="0" name=""/>
        <dsp:cNvSpPr/>
      </dsp:nvSpPr>
      <dsp:spPr>
        <a:xfrm>
          <a:off x="3825543"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1ADEB-FD4C-4CA0-B4F6-59604C6F3219}">
      <dsp:nvSpPr>
        <dsp:cNvPr id="0" name=""/>
        <dsp:cNvSpPr/>
      </dsp:nvSpPr>
      <dsp:spPr>
        <a:xfrm>
          <a:off x="4491784" y="3186574"/>
          <a:ext cx="1108295" cy="877093"/>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681C-E736-45AD-A20C-F7F322D295A4}">
      <dsp:nvSpPr>
        <dsp:cNvPr id="0" name=""/>
        <dsp:cNvSpPr/>
      </dsp:nvSpPr>
      <dsp:spPr>
        <a:xfrm>
          <a:off x="495920" y="3274283"/>
          <a:ext cx="4797878" cy="701675"/>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48260"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t>flag</a:t>
          </a:r>
          <a:endParaRPr lang="en-IN" sz="1900" b="1" kern="1200" dirty="0"/>
        </a:p>
      </dsp:txBody>
      <dsp:txXfrm>
        <a:off x="495920" y="3274283"/>
        <a:ext cx="4797878" cy="701675"/>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F4F288-4CF3-4ABA-A1B1-156A602E7839}" type="datetimeFigureOut">
              <a:rPr lang="en-IN" smtClean="0"/>
              <a:t>06-10-2024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690203-13B9-4D4B-844C-6DDEA2A3BE6D}" type="slidenum">
              <a:rPr lang="en-IN" smtClean="0"/>
              <a:t>‹#›</a:t>
            </a:fld>
            <a:endParaRPr lang="en-IN"/>
          </a:p>
        </p:txBody>
      </p:sp>
    </p:spTree>
    <p:extLst>
      <p:ext uri="{BB962C8B-B14F-4D97-AF65-F5344CB8AC3E}">
        <p14:creationId xmlns:p14="http://schemas.microsoft.com/office/powerpoint/2010/main" val="91027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2</a:t>
            </a:fld>
            <a:endParaRPr lang="en-IN"/>
          </a:p>
        </p:txBody>
      </p:sp>
    </p:spTree>
    <p:extLst>
      <p:ext uri="{BB962C8B-B14F-4D97-AF65-F5344CB8AC3E}">
        <p14:creationId xmlns:p14="http://schemas.microsoft.com/office/powerpoint/2010/main" val="1336088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27</a:t>
            </a:fld>
            <a:endParaRPr lang="en-IN"/>
          </a:p>
        </p:txBody>
      </p:sp>
    </p:spTree>
    <p:extLst>
      <p:ext uri="{BB962C8B-B14F-4D97-AF65-F5344CB8AC3E}">
        <p14:creationId xmlns:p14="http://schemas.microsoft.com/office/powerpoint/2010/main" val="133608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6</a:t>
            </a:fld>
            <a:endParaRPr lang="en-IN"/>
          </a:p>
        </p:txBody>
      </p:sp>
    </p:spTree>
    <p:extLst>
      <p:ext uri="{BB962C8B-B14F-4D97-AF65-F5344CB8AC3E}">
        <p14:creationId xmlns:p14="http://schemas.microsoft.com/office/powerpoint/2010/main" val="133608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10</a:t>
            </a:fld>
            <a:endParaRPr lang="en-IN"/>
          </a:p>
        </p:txBody>
      </p:sp>
    </p:spTree>
    <p:extLst>
      <p:ext uri="{BB962C8B-B14F-4D97-AF65-F5344CB8AC3E}">
        <p14:creationId xmlns:p14="http://schemas.microsoft.com/office/powerpoint/2010/main" val="133608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14</a:t>
            </a:fld>
            <a:endParaRPr lang="en-IN"/>
          </a:p>
        </p:txBody>
      </p:sp>
    </p:spTree>
    <p:extLst>
      <p:ext uri="{BB962C8B-B14F-4D97-AF65-F5344CB8AC3E}">
        <p14:creationId xmlns:p14="http://schemas.microsoft.com/office/powerpoint/2010/main" val="18545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15</a:t>
            </a:fld>
            <a:endParaRPr lang="en-IN"/>
          </a:p>
        </p:txBody>
      </p:sp>
    </p:spTree>
    <p:extLst>
      <p:ext uri="{BB962C8B-B14F-4D97-AF65-F5344CB8AC3E}">
        <p14:creationId xmlns:p14="http://schemas.microsoft.com/office/powerpoint/2010/main" val="133608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18</a:t>
            </a:fld>
            <a:endParaRPr lang="en-IN"/>
          </a:p>
        </p:txBody>
      </p:sp>
    </p:spTree>
    <p:extLst>
      <p:ext uri="{BB962C8B-B14F-4D97-AF65-F5344CB8AC3E}">
        <p14:creationId xmlns:p14="http://schemas.microsoft.com/office/powerpoint/2010/main" val="1854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20</a:t>
            </a:fld>
            <a:endParaRPr lang="en-IN"/>
          </a:p>
        </p:txBody>
      </p:sp>
    </p:spTree>
    <p:extLst>
      <p:ext uri="{BB962C8B-B14F-4D97-AF65-F5344CB8AC3E}">
        <p14:creationId xmlns:p14="http://schemas.microsoft.com/office/powerpoint/2010/main" val="18545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23</a:t>
            </a:fld>
            <a:endParaRPr lang="en-IN"/>
          </a:p>
        </p:txBody>
      </p:sp>
    </p:spTree>
    <p:extLst>
      <p:ext uri="{BB962C8B-B14F-4D97-AF65-F5344CB8AC3E}">
        <p14:creationId xmlns:p14="http://schemas.microsoft.com/office/powerpoint/2010/main" val="18545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690203-13B9-4D4B-844C-6DDEA2A3BE6D}" type="slidenum">
              <a:rPr lang="en-IN" smtClean="0"/>
              <a:t>26</a:t>
            </a:fld>
            <a:endParaRPr lang="en-IN"/>
          </a:p>
        </p:txBody>
      </p:sp>
    </p:spTree>
    <p:extLst>
      <p:ext uri="{BB962C8B-B14F-4D97-AF65-F5344CB8AC3E}">
        <p14:creationId xmlns:p14="http://schemas.microsoft.com/office/powerpoint/2010/main" val="18545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156966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sz="2400" dirty="0">
                <a:solidFill>
                  <a:schemeClr val="tx1"/>
                </a:solidFill>
                <a:latin typeface="Times New Roman" pitchFamily="18" charset="0"/>
                <a:cs typeface="Times New Roman" pitchFamily="18" charset="0"/>
              </a:rPr>
              <a:t>Write a program that simulates an ATM withdrawal process. Repeatedly ask the user to enter the amount they want to withdraw until they enter a valid amount that does not exceed their account balance.</a:t>
            </a:r>
            <a:endParaRPr lang="en-IN" sz="2400" dirty="0">
              <a:solidFill>
                <a:schemeClr val="tx1"/>
              </a:solidFill>
              <a:latin typeface="Times New Roman" pitchFamily="18" charset="0"/>
              <a:cs typeface="Times New Roman" pitchFamily="18" charset="0"/>
            </a:endParaRPr>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Q1</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7184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90" y="1828800"/>
            <a:ext cx="2371725" cy="2686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71854" y="685800"/>
            <a:ext cx="2383361"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Input?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Diagram 3"/>
          <p:cNvGraphicFramePr/>
          <p:nvPr>
            <p:extLst>
              <p:ext uri="{D42A27DB-BD31-4B8C-83A1-F6EECF244321}">
                <p14:modId xmlns:p14="http://schemas.microsoft.com/office/powerpoint/2010/main" val="3502609825"/>
              </p:ext>
            </p:extLst>
          </p:nvPr>
        </p:nvGraphicFramePr>
        <p:xfrm>
          <a:off x="76200" y="117581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901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59338081"/>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3962400"/>
                <a:gridCol w="4800600"/>
              </a:tblGrid>
              <a:tr h="6553200">
                <a:tc>
                  <a:txBody>
                    <a:bodyPr/>
                    <a:lstStyle/>
                    <a:p>
                      <a:pPr>
                        <a:lnSpc>
                          <a:spcPct val="150000"/>
                        </a:lnSpc>
                      </a:pPr>
                      <a:r>
                        <a:rPr lang="en-US" sz="20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#include&lt;</a:t>
                      </a:r>
                      <a:r>
                        <a:rPr lang="en-US" sz="2000" b="1" kern="1200" dirty="0" err="1"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stdio.h</a:t>
                      </a:r>
                      <a:r>
                        <a:rPr lang="en-US" sz="20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&gt;</a:t>
                      </a:r>
                      <a:endParaRPr lang="en-IN" sz="20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50000"/>
                        </a:lnSpc>
                      </a:pPr>
                      <a:r>
                        <a:rPr lang="en-US" sz="2000" kern="1200" dirty="0" smtClean="0">
                          <a:solidFill>
                            <a:schemeClr val="tx1"/>
                          </a:solidFill>
                          <a:effectLst/>
                          <a:latin typeface="Times New Roman" pitchFamily="18" charset="0"/>
                          <a:ea typeface="+mn-ea"/>
                          <a:cs typeface="Times New Roman" pitchFamily="18" charset="0"/>
                        </a:rPr>
                        <a:t>#define </a:t>
                      </a:r>
                      <a:r>
                        <a:rPr lang="en-US" sz="2000" kern="1200" dirty="0" err="1" smtClean="0">
                          <a:solidFill>
                            <a:schemeClr val="tx1"/>
                          </a:solidFill>
                          <a:effectLst/>
                          <a:latin typeface="Times New Roman" pitchFamily="18" charset="0"/>
                          <a:ea typeface="+mn-ea"/>
                          <a:cs typeface="Times New Roman" pitchFamily="18" charset="0"/>
                        </a:rPr>
                        <a:t>rph</a:t>
                      </a:r>
                      <a:r>
                        <a:rPr lang="en-US" sz="2000" kern="1200" dirty="0" smtClean="0">
                          <a:solidFill>
                            <a:schemeClr val="tx1"/>
                          </a:solidFill>
                          <a:effectLst/>
                          <a:latin typeface="Times New Roman" pitchFamily="18" charset="0"/>
                          <a:ea typeface="+mn-ea"/>
                          <a:cs typeface="Times New Roman" pitchFamily="18" charset="0"/>
                        </a:rPr>
                        <a:t> 40</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kern="1200" dirty="0" err="1" smtClean="0">
                          <a:solidFill>
                            <a:schemeClr val="tx1"/>
                          </a:solidFill>
                          <a:effectLst/>
                          <a:latin typeface="Times New Roman" pitchFamily="18" charset="0"/>
                          <a:ea typeface="+mn-ea"/>
                          <a:cs typeface="Times New Roman" pitchFamily="18" charset="0"/>
                        </a:rPr>
                        <a:t>int</a:t>
                      </a:r>
                      <a:r>
                        <a:rPr lang="en-US" sz="2000" kern="1200" dirty="0" smtClean="0">
                          <a:solidFill>
                            <a:schemeClr val="tx1"/>
                          </a:solidFill>
                          <a:effectLst/>
                          <a:latin typeface="Times New Roman" pitchFamily="18" charset="0"/>
                          <a:ea typeface="+mn-ea"/>
                          <a:cs typeface="Times New Roman" pitchFamily="18" charset="0"/>
                        </a:rPr>
                        <a:t> main()</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kern="1200" dirty="0" smtClean="0">
                          <a:solidFill>
                            <a:schemeClr val="tx1"/>
                          </a:solidFill>
                          <a:effectLst/>
                          <a:latin typeface="Times New Roman" pitchFamily="18" charset="0"/>
                          <a:ea typeface="+mn-ea"/>
                          <a:cs typeface="Times New Roman" pitchFamily="18" charset="0"/>
                        </a:rPr>
                        <a:t>{</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int</a:t>
                      </a: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emp_type</a:t>
                      </a:r>
                      <a:r>
                        <a:rPr lang="en-US" sz="2000" b="1" kern="1200" dirty="0" smtClean="0">
                          <a:solidFill>
                            <a:srgbClr val="0070C0"/>
                          </a:solidFill>
                          <a:effectLst/>
                          <a:latin typeface="Times New Roman" pitchFamily="18" charset="0"/>
                          <a:ea typeface="+mn-ea"/>
                          <a:cs typeface="Times New Roman" pitchFamily="18" charset="0"/>
                        </a:rPr>
                        <a:t>;</a:t>
                      </a:r>
                      <a:endParaRPr lang="en-IN" sz="2000" b="1" kern="1200" dirty="0" smtClean="0">
                        <a:solidFill>
                          <a:srgbClr val="0070C0"/>
                        </a:solidFill>
                        <a:effectLst/>
                        <a:latin typeface="Times New Roman" pitchFamily="18" charset="0"/>
                        <a:ea typeface="+mn-ea"/>
                        <a:cs typeface="Times New Roman" pitchFamily="18" charset="0"/>
                      </a:endParaRPr>
                    </a:p>
                    <a:p>
                      <a:pPr>
                        <a:lnSpc>
                          <a:spcPct val="150000"/>
                        </a:lnSpc>
                      </a:pP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int</a:t>
                      </a: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h,basic,hra,da</a:t>
                      </a:r>
                      <a:r>
                        <a:rPr lang="en-US" sz="2000" b="1" kern="1200" dirty="0" smtClean="0">
                          <a:solidFill>
                            <a:srgbClr val="0070C0"/>
                          </a:solidFill>
                          <a:effectLst/>
                          <a:latin typeface="Times New Roman" pitchFamily="18" charset="0"/>
                          <a:ea typeface="+mn-ea"/>
                          <a:cs typeface="Times New Roman" pitchFamily="18" charset="0"/>
                        </a:rPr>
                        <a:t>;</a:t>
                      </a:r>
                      <a:endParaRPr lang="en-IN" sz="2000" b="1" kern="1200" dirty="0" smtClean="0">
                        <a:solidFill>
                          <a:srgbClr val="0070C0"/>
                        </a:solidFill>
                        <a:effectLst/>
                        <a:latin typeface="Times New Roman" pitchFamily="18" charset="0"/>
                        <a:ea typeface="+mn-ea"/>
                        <a:cs typeface="Times New Roman" pitchFamily="18" charset="0"/>
                      </a:endParaRPr>
                    </a:p>
                    <a:p>
                      <a:pPr>
                        <a:lnSpc>
                          <a:spcPct val="150000"/>
                        </a:lnSpc>
                      </a:pP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int</a:t>
                      </a:r>
                      <a:r>
                        <a:rPr lang="en-US" sz="2000" b="1" kern="1200" dirty="0" smtClean="0">
                          <a:solidFill>
                            <a:srgbClr val="0070C0"/>
                          </a:solidFill>
                          <a:effectLst/>
                          <a:latin typeface="Times New Roman" pitchFamily="18" charset="0"/>
                          <a:ea typeface="+mn-ea"/>
                          <a:cs typeface="Times New Roman" pitchFamily="18" charset="0"/>
                        </a:rPr>
                        <a:t> </a:t>
                      </a:r>
                      <a:r>
                        <a:rPr lang="en-US" sz="2000" b="1" kern="1200" dirty="0" err="1" smtClean="0">
                          <a:solidFill>
                            <a:srgbClr val="0070C0"/>
                          </a:solidFill>
                          <a:effectLst/>
                          <a:latin typeface="Times New Roman" pitchFamily="18" charset="0"/>
                          <a:ea typeface="+mn-ea"/>
                          <a:cs typeface="Times New Roman" pitchFamily="18" charset="0"/>
                        </a:rPr>
                        <a:t>tot_sal</a:t>
                      </a:r>
                      <a:r>
                        <a:rPr lang="en-US" sz="2000" b="1" kern="1200" dirty="0" smtClean="0">
                          <a:solidFill>
                            <a:srgbClr val="0070C0"/>
                          </a:solidFill>
                          <a:effectLst/>
                          <a:latin typeface="Times New Roman" pitchFamily="18" charset="0"/>
                          <a:ea typeface="+mn-ea"/>
                          <a:cs typeface="Times New Roman" pitchFamily="18" charset="0"/>
                        </a:rPr>
                        <a:t>=0;</a:t>
                      </a:r>
                      <a:endParaRPr lang="en-IN" sz="2000" b="1" kern="1200" dirty="0" smtClean="0">
                        <a:solidFill>
                          <a:srgbClr val="0070C0"/>
                        </a:solidFill>
                        <a:effectLst/>
                        <a:latin typeface="Times New Roman" pitchFamily="18" charset="0"/>
                        <a:ea typeface="+mn-ea"/>
                        <a:cs typeface="Times New Roman" pitchFamily="18" charset="0"/>
                      </a:endParaRPr>
                    </a:p>
                    <a:p>
                      <a:pPr>
                        <a:lnSpc>
                          <a:spcPct val="150000"/>
                        </a:lnSpc>
                      </a:pPr>
                      <a:r>
                        <a:rPr lang="en-US" sz="2000" b="1"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a:t>
                      </a:r>
                      <a:r>
                        <a:rPr lang="en-US" sz="2000" b="1" kern="1200" dirty="0" smtClean="0">
                          <a:solidFill>
                            <a:schemeClr val="tx1"/>
                          </a:solidFill>
                          <a:effectLst/>
                          <a:latin typeface="Times New Roman" pitchFamily="18" charset="0"/>
                          <a:ea typeface="+mn-ea"/>
                          <a:cs typeface="Times New Roman" pitchFamily="18" charset="0"/>
                        </a:rPr>
                        <a:t>Type-1 Employee-Daily Wages</a:t>
                      </a:r>
                      <a:r>
                        <a:rPr lang="en-US" sz="2000" kern="1200" dirty="0" smtClean="0">
                          <a:solidFill>
                            <a:schemeClr val="tx1"/>
                          </a:solidFill>
                          <a:effectLst/>
                          <a:latin typeface="Times New Roman" pitchFamily="18" charset="0"/>
                          <a:ea typeface="+mn-ea"/>
                          <a:cs typeface="Times New Roman" pitchFamily="18" charset="0"/>
                        </a:rPr>
                        <a:t>\n");</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b="1"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a:t>
                      </a:r>
                      <a:r>
                        <a:rPr lang="en-US" sz="2000" b="1" kern="1200" dirty="0" smtClean="0">
                          <a:solidFill>
                            <a:schemeClr val="tx1"/>
                          </a:solidFill>
                          <a:effectLst/>
                          <a:latin typeface="Times New Roman" pitchFamily="18" charset="0"/>
                          <a:ea typeface="+mn-ea"/>
                          <a:cs typeface="Times New Roman" pitchFamily="18" charset="0"/>
                        </a:rPr>
                        <a:t>Type-2 Employee-Regular Employee</a:t>
                      </a:r>
                      <a:r>
                        <a:rPr lang="en-US" sz="2000" kern="1200" dirty="0" smtClean="0">
                          <a:solidFill>
                            <a:schemeClr val="tx1"/>
                          </a:solidFill>
                          <a:effectLst/>
                          <a:latin typeface="Times New Roman" pitchFamily="18" charset="0"/>
                          <a:ea typeface="+mn-ea"/>
                          <a:cs typeface="Times New Roman" pitchFamily="18" charset="0"/>
                        </a:rPr>
                        <a:t>\n");</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b="1"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a:t>
                      </a:r>
                      <a:r>
                        <a:rPr lang="en-US" sz="2000" b="1" kern="1200" dirty="0" smtClean="0">
                          <a:solidFill>
                            <a:schemeClr val="tx1"/>
                          </a:solidFill>
                          <a:effectLst/>
                          <a:latin typeface="Times New Roman" pitchFamily="18" charset="0"/>
                          <a:ea typeface="+mn-ea"/>
                          <a:cs typeface="Times New Roman" pitchFamily="18" charset="0"/>
                        </a:rPr>
                        <a:t>Enter Employee Type</a:t>
                      </a:r>
                      <a:r>
                        <a:rPr lang="en-US" sz="2000" kern="1200" dirty="0" smtClean="0">
                          <a:solidFill>
                            <a:schemeClr val="tx1"/>
                          </a:solidFill>
                          <a:effectLst/>
                          <a:latin typeface="Times New Roman" pitchFamily="18" charset="0"/>
                          <a:ea typeface="+mn-ea"/>
                          <a:cs typeface="Times New Roman" pitchFamily="18" charset="0"/>
                        </a:rPr>
                        <a:t>\n");</a:t>
                      </a:r>
                      <a:endParaRPr lang="en-IN" sz="20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000" kern="1200" dirty="0" smtClean="0">
                          <a:solidFill>
                            <a:schemeClr val="tx1"/>
                          </a:solidFill>
                          <a:effectLst/>
                          <a:latin typeface="Times New Roman" pitchFamily="18" charset="0"/>
                          <a:ea typeface="+mn-ea"/>
                          <a:cs typeface="Times New Roman" pitchFamily="18" charset="0"/>
                        </a:rPr>
                        <a:t>    </a:t>
                      </a:r>
                      <a:r>
                        <a:rPr lang="en-US" sz="2000" b="1" i="1" kern="1200" dirty="0" err="1" smtClean="0">
                          <a:solidFill>
                            <a:srgbClr val="FF0000"/>
                          </a:solidFill>
                          <a:effectLst/>
                          <a:latin typeface="Times New Roman" pitchFamily="18" charset="0"/>
                          <a:ea typeface="+mn-ea"/>
                          <a:cs typeface="Times New Roman" pitchFamily="18" charset="0"/>
                        </a:rPr>
                        <a:t>scanf</a:t>
                      </a:r>
                      <a:r>
                        <a:rPr lang="en-US" sz="2000" b="1" i="1" kern="1200" dirty="0" smtClean="0">
                          <a:solidFill>
                            <a:srgbClr val="FF0000"/>
                          </a:solidFill>
                          <a:effectLst/>
                          <a:latin typeface="Times New Roman" pitchFamily="18" charset="0"/>
                          <a:ea typeface="+mn-ea"/>
                          <a:cs typeface="Times New Roman" pitchFamily="18" charset="0"/>
                        </a:rPr>
                        <a:t>("%d",&amp;</a:t>
                      </a:r>
                      <a:r>
                        <a:rPr lang="en-US" sz="2000" b="1" i="1" kern="1200" dirty="0" err="1" smtClean="0">
                          <a:solidFill>
                            <a:srgbClr val="FF0000"/>
                          </a:solidFill>
                          <a:effectLst/>
                          <a:latin typeface="Times New Roman" pitchFamily="18" charset="0"/>
                          <a:ea typeface="+mn-ea"/>
                          <a:cs typeface="Times New Roman" pitchFamily="18" charset="0"/>
                        </a:rPr>
                        <a:t>emp_type</a:t>
                      </a:r>
                      <a:r>
                        <a:rPr lang="en-US" sz="2000" b="1" i="1" kern="1200" dirty="0" smtClean="0">
                          <a:solidFill>
                            <a:srgbClr val="FF0000"/>
                          </a:solidFill>
                          <a:effectLst/>
                          <a:latin typeface="Times New Roman" pitchFamily="18" charset="0"/>
                          <a:ea typeface="+mn-ea"/>
                          <a:cs typeface="Times New Roman" pitchFamily="18" charset="0"/>
                        </a:rPr>
                        <a:t>);</a:t>
                      </a:r>
                      <a:endParaRPr lang="en-IN" sz="2000" b="1" i="1" kern="1200" dirty="0" smtClean="0">
                        <a:solidFill>
                          <a:srgbClr val="FF0000"/>
                        </a:solidFill>
                        <a:effectLst/>
                        <a:latin typeface="Times New Roman" pitchFamily="18" charset="0"/>
                        <a:ea typeface="+mn-ea"/>
                        <a:cs typeface="Times New Roman" pitchFamily="18" charset="0"/>
                      </a:endParaRPr>
                    </a:p>
                    <a:p>
                      <a:endParaRPr lang="en-IN" b="1" dirty="0">
                        <a:latin typeface="Times New Roman" pitchFamily="18" charset="0"/>
                        <a:cs typeface="Times New Roman" pitchFamily="18" charset="0"/>
                      </a:endParaRPr>
                    </a:p>
                  </a:txBody>
                  <a:tcPr/>
                </a:tc>
                <a:tc>
                  <a:txBody>
                    <a:bodyPr/>
                    <a:lstStyle/>
                    <a:p>
                      <a:pPr>
                        <a:lnSpc>
                          <a:spcPct val="150000"/>
                        </a:lnSpc>
                      </a:pPr>
                      <a:r>
                        <a:rPr lang="en-US" sz="1800" b="0"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000" b="0"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switch(</a:t>
                      </a:r>
                      <a:r>
                        <a:rPr lang="en-US" sz="2000" b="0"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emp_type</a:t>
                      </a:r>
                      <a:r>
                        <a:rPr lang="en-US" sz="2000" b="0"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endParaRPr lang="en-IN" sz="2000" b="0"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50000"/>
                        </a:lnSpc>
                      </a:pPr>
                      <a:r>
                        <a:rPr lang="en-US" sz="2000" kern="1200" dirty="0" smtClean="0">
                          <a:solidFill>
                            <a:schemeClr val="tx1"/>
                          </a:solidFill>
                          <a:effectLst/>
                          <a:latin typeface="Times New Roman" pitchFamily="18" charset="0"/>
                          <a:ea typeface="+mn-ea"/>
                          <a:cs typeface="Times New Roman" pitchFamily="18" charset="0"/>
                        </a:rPr>
                        <a:t>    {</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b="1" kern="1200" dirty="0" smtClean="0">
                          <a:solidFill>
                            <a:srgbClr val="00B050"/>
                          </a:solidFill>
                          <a:effectLst/>
                          <a:latin typeface="Times New Roman" pitchFamily="18" charset="0"/>
                          <a:ea typeface="+mn-ea"/>
                          <a:cs typeface="Times New Roman" pitchFamily="18" charset="0"/>
                        </a:rPr>
                        <a:t>case 1:</a:t>
                      </a:r>
                      <a:endParaRPr lang="en-IN" sz="2000" b="1" kern="1200" dirty="0" smtClean="0">
                        <a:solidFill>
                          <a:srgbClr val="00B050"/>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kern="1200" dirty="0" err="1" smtClean="0">
                          <a:solidFill>
                            <a:schemeClr val="tx1"/>
                          </a:solidFill>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("Enter Number of working hours\n");</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kern="1200" dirty="0" err="1" smtClean="0">
                          <a:solidFill>
                            <a:schemeClr val="tx1"/>
                          </a:solidFill>
                          <a:effectLst/>
                          <a:latin typeface="Times New Roman" pitchFamily="18" charset="0"/>
                          <a:ea typeface="+mn-ea"/>
                          <a:cs typeface="Times New Roman" pitchFamily="18" charset="0"/>
                        </a:rPr>
                        <a:t>scanf</a:t>
                      </a:r>
                      <a:r>
                        <a:rPr lang="en-US" sz="2000" kern="1200" dirty="0" smtClean="0">
                          <a:solidFill>
                            <a:schemeClr val="tx1"/>
                          </a:solidFill>
                          <a:effectLst/>
                          <a:latin typeface="Times New Roman" pitchFamily="18" charset="0"/>
                          <a:ea typeface="+mn-ea"/>
                          <a:cs typeface="Times New Roman" pitchFamily="18" charset="0"/>
                        </a:rPr>
                        <a:t>("%</a:t>
                      </a:r>
                      <a:r>
                        <a:rPr lang="en-US" sz="2000" kern="1200" dirty="0" err="1" smtClean="0">
                          <a:solidFill>
                            <a:schemeClr val="tx1"/>
                          </a:solidFill>
                          <a:effectLst/>
                          <a:latin typeface="Times New Roman" pitchFamily="18" charset="0"/>
                          <a:ea typeface="+mn-ea"/>
                          <a:cs typeface="Times New Roman" pitchFamily="18" charset="0"/>
                        </a:rPr>
                        <a:t>d",&amp;h</a:t>
                      </a:r>
                      <a:r>
                        <a:rPr lang="en-US" sz="2000" kern="1200" dirty="0" smtClean="0">
                          <a:solidFill>
                            <a:schemeClr val="tx1"/>
                          </a:solidFill>
                          <a:effectLst/>
                          <a:latin typeface="Times New Roman" pitchFamily="18" charset="0"/>
                          <a:ea typeface="+mn-ea"/>
                          <a:cs typeface="Times New Roman" pitchFamily="18" charset="0"/>
                        </a:rPr>
                        <a:t>);</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b="1" kern="1200" dirty="0" err="1" smtClean="0">
                          <a:solidFill>
                            <a:schemeClr val="accent6">
                              <a:lumMod val="75000"/>
                            </a:schemeClr>
                          </a:solidFill>
                          <a:effectLst/>
                          <a:latin typeface="Times New Roman" pitchFamily="18" charset="0"/>
                          <a:ea typeface="+mn-ea"/>
                          <a:cs typeface="Times New Roman" pitchFamily="18" charset="0"/>
                        </a:rPr>
                        <a:t>tot_sal</a:t>
                      </a:r>
                      <a:r>
                        <a:rPr lang="en-US" sz="2000" b="1" kern="1200" dirty="0" smtClean="0">
                          <a:solidFill>
                            <a:schemeClr val="accent6">
                              <a:lumMod val="75000"/>
                            </a:schemeClr>
                          </a:solidFill>
                          <a:effectLst/>
                          <a:latin typeface="Times New Roman" pitchFamily="18" charset="0"/>
                          <a:ea typeface="+mn-ea"/>
                          <a:cs typeface="Times New Roman" pitchFamily="18" charset="0"/>
                        </a:rPr>
                        <a:t>=h*</a:t>
                      </a:r>
                      <a:r>
                        <a:rPr lang="en-US" sz="2000" b="1" kern="1200" dirty="0" err="1" smtClean="0">
                          <a:solidFill>
                            <a:schemeClr val="accent6">
                              <a:lumMod val="75000"/>
                            </a:schemeClr>
                          </a:solidFill>
                          <a:effectLst/>
                          <a:latin typeface="Times New Roman" pitchFamily="18" charset="0"/>
                          <a:ea typeface="+mn-ea"/>
                          <a:cs typeface="Times New Roman" pitchFamily="18" charset="0"/>
                        </a:rPr>
                        <a:t>rph</a:t>
                      </a:r>
                      <a:r>
                        <a:rPr lang="en-US" sz="2000" b="1" kern="1200" dirty="0" smtClean="0">
                          <a:solidFill>
                            <a:schemeClr val="accent6">
                              <a:lumMod val="75000"/>
                            </a:schemeClr>
                          </a:solidFill>
                          <a:effectLst/>
                          <a:latin typeface="Times New Roman" pitchFamily="18" charset="0"/>
                          <a:ea typeface="+mn-ea"/>
                          <a:cs typeface="Times New Roman" pitchFamily="18" charset="0"/>
                        </a:rPr>
                        <a:t>;</a:t>
                      </a:r>
                      <a:endParaRPr lang="en-IN" sz="2000" b="1" kern="1200" dirty="0" smtClean="0">
                        <a:solidFill>
                          <a:schemeClr val="accent6">
                            <a:lumMod val="75000"/>
                          </a:schemeClr>
                        </a:solidFill>
                        <a:effectLst/>
                        <a:latin typeface="Times New Roman" pitchFamily="18" charset="0"/>
                        <a:ea typeface="+mn-ea"/>
                        <a:cs typeface="Times New Roman" pitchFamily="18" charset="0"/>
                      </a:endParaRPr>
                    </a:p>
                    <a:p>
                      <a:pPr>
                        <a:lnSpc>
                          <a:spcPct val="100000"/>
                        </a:lnSpc>
                      </a:pPr>
                      <a:r>
                        <a:rPr lang="en-US" sz="2000" b="1" kern="1200" dirty="0" smtClean="0">
                          <a:solidFill>
                            <a:srgbClr val="FF0000"/>
                          </a:solidFill>
                          <a:effectLst/>
                          <a:latin typeface="Times New Roman" pitchFamily="18" charset="0"/>
                          <a:ea typeface="+mn-ea"/>
                          <a:cs typeface="Times New Roman" pitchFamily="18" charset="0"/>
                        </a:rPr>
                        <a:t>    break;</a:t>
                      </a:r>
                      <a:endParaRPr lang="en-IN" sz="2000" b="1" kern="1200" dirty="0" smtClean="0">
                        <a:solidFill>
                          <a:srgbClr val="FF0000"/>
                        </a:solidFill>
                        <a:effectLst/>
                        <a:latin typeface="Times New Roman" pitchFamily="18" charset="0"/>
                        <a:ea typeface="+mn-ea"/>
                        <a:cs typeface="Times New Roman" pitchFamily="18" charset="0"/>
                      </a:endParaRPr>
                    </a:p>
                    <a:p>
                      <a:pPr>
                        <a:lnSpc>
                          <a:spcPct val="100000"/>
                        </a:lnSpc>
                      </a:pPr>
                      <a:r>
                        <a:rPr lang="en-US" sz="2000" b="1" kern="1200" dirty="0" smtClean="0">
                          <a:solidFill>
                            <a:srgbClr val="00B050"/>
                          </a:solidFill>
                          <a:effectLst/>
                          <a:latin typeface="Times New Roman" pitchFamily="18" charset="0"/>
                          <a:ea typeface="+mn-ea"/>
                          <a:cs typeface="Times New Roman" pitchFamily="18" charset="0"/>
                        </a:rPr>
                        <a:t>    case 2:</a:t>
                      </a:r>
                      <a:endParaRPr lang="en-IN" sz="2000" b="1" kern="1200" dirty="0" smtClean="0">
                        <a:solidFill>
                          <a:srgbClr val="00B050"/>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kern="1200" dirty="0" err="1" smtClean="0">
                          <a:solidFill>
                            <a:schemeClr val="tx1"/>
                          </a:solidFill>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("Enter Basic </a:t>
                      </a:r>
                      <a:r>
                        <a:rPr lang="en-US" sz="2000" kern="1200" dirty="0" err="1" smtClean="0">
                          <a:solidFill>
                            <a:schemeClr val="tx1"/>
                          </a:solidFill>
                          <a:effectLst/>
                          <a:latin typeface="Times New Roman" pitchFamily="18" charset="0"/>
                          <a:ea typeface="+mn-ea"/>
                          <a:cs typeface="Times New Roman" pitchFamily="18" charset="0"/>
                        </a:rPr>
                        <a:t>Pay,HRA,DA</a:t>
                      </a:r>
                      <a:r>
                        <a:rPr lang="en-US" sz="2000" kern="1200" dirty="0" smtClean="0">
                          <a:solidFill>
                            <a:schemeClr val="tx1"/>
                          </a:solidFill>
                          <a:effectLst/>
                          <a:latin typeface="Times New Roman" pitchFamily="18" charset="0"/>
                          <a:ea typeface="+mn-ea"/>
                          <a:cs typeface="Times New Roman" pitchFamily="18" charset="0"/>
                        </a:rPr>
                        <a:t>\n");</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kern="1200" dirty="0" err="1" smtClean="0">
                          <a:solidFill>
                            <a:schemeClr val="tx1"/>
                          </a:solidFill>
                          <a:effectLst/>
                          <a:latin typeface="Times New Roman" pitchFamily="18" charset="0"/>
                          <a:ea typeface="+mn-ea"/>
                          <a:cs typeface="Times New Roman" pitchFamily="18" charset="0"/>
                        </a:rPr>
                        <a:t>scanf</a:t>
                      </a:r>
                      <a:r>
                        <a:rPr lang="en-US" sz="2000" kern="1200" dirty="0" smtClean="0">
                          <a:solidFill>
                            <a:schemeClr val="tx1"/>
                          </a:solidFill>
                          <a:effectLst/>
                          <a:latin typeface="Times New Roman" pitchFamily="18" charset="0"/>
                          <a:ea typeface="+mn-ea"/>
                          <a:cs typeface="Times New Roman" pitchFamily="18" charset="0"/>
                        </a:rPr>
                        <a:t>("%</a:t>
                      </a:r>
                      <a:r>
                        <a:rPr lang="en-US" sz="2000" kern="1200" dirty="0" err="1" smtClean="0">
                          <a:solidFill>
                            <a:schemeClr val="tx1"/>
                          </a:solidFill>
                          <a:effectLst/>
                          <a:latin typeface="Times New Roman" pitchFamily="18" charset="0"/>
                          <a:ea typeface="+mn-ea"/>
                          <a:cs typeface="Times New Roman" pitchFamily="18" charset="0"/>
                        </a:rPr>
                        <a:t>d%d%d</a:t>
                      </a:r>
                      <a:r>
                        <a:rPr lang="en-US" sz="2000" kern="1200" dirty="0" smtClean="0">
                          <a:solidFill>
                            <a:schemeClr val="tx1"/>
                          </a:solidFill>
                          <a:effectLst/>
                          <a:latin typeface="Times New Roman" pitchFamily="18" charset="0"/>
                          <a:ea typeface="+mn-ea"/>
                          <a:cs typeface="Times New Roman" pitchFamily="18" charset="0"/>
                        </a:rPr>
                        <a:t>",&amp;basic,&amp;</a:t>
                      </a:r>
                      <a:r>
                        <a:rPr lang="en-US" sz="2000" kern="1200" dirty="0" err="1" smtClean="0">
                          <a:solidFill>
                            <a:schemeClr val="tx1"/>
                          </a:solidFill>
                          <a:effectLst/>
                          <a:latin typeface="Times New Roman" pitchFamily="18" charset="0"/>
                          <a:ea typeface="+mn-ea"/>
                          <a:cs typeface="Times New Roman" pitchFamily="18" charset="0"/>
                        </a:rPr>
                        <a:t>hra</a:t>
                      </a:r>
                      <a:r>
                        <a:rPr lang="en-US" sz="2000" kern="1200" dirty="0" smtClean="0">
                          <a:solidFill>
                            <a:schemeClr val="tx1"/>
                          </a:solidFill>
                          <a:effectLst/>
                          <a:latin typeface="Times New Roman" pitchFamily="18" charset="0"/>
                          <a:ea typeface="+mn-ea"/>
                          <a:cs typeface="Times New Roman" pitchFamily="18" charset="0"/>
                        </a:rPr>
                        <a:t>,&amp;da);</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b="1" kern="1200" dirty="0" err="1" smtClean="0">
                          <a:solidFill>
                            <a:schemeClr val="accent6">
                              <a:lumMod val="75000"/>
                            </a:schemeClr>
                          </a:solidFill>
                          <a:effectLst/>
                          <a:latin typeface="Times New Roman" pitchFamily="18" charset="0"/>
                          <a:ea typeface="+mn-ea"/>
                          <a:cs typeface="Times New Roman" pitchFamily="18" charset="0"/>
                        </a:rPr>
                        <a:t>tot_sal</a:t>
                      </a:r>
                      <a:r>
                        <a:rPr lang="en-US" sz="2000" b="1" kern="1200" dirty="0" smtClean="0">
                          <a:solidFill>
                            <a:schemeClr val="accent6">
                              <a:lumMod val="75000"/>
                            </a:schemeClr>
                          </a:solidFill>
                          <a:effectLst/>
                          <a:latin typeface="Times New Roman" pitchFamily="18" charset="0"/>
                          <a:ea typeface="+mn-ea"/>
                          <a:cs typeface="Times New Roman" pitchFamily="18" charset="0"/>
                        </a:rPr>
                        <a:t>=</a:t>
                      </a:r>
                      <a:r>
                        <a:rPr lang="en-US" sz="2000" b="1" kern="1200" dirty="0" err="1" smtClean="0">
                          <a:solidFill>
                            <a:schemeClr val="accent6">
                              <a:lumMod val="75000"/>
                            </a:schemeClr>
                          </a:solidFill>
                          <a:effectLst/>
                          <a:latin typeface="Times New Roman" pitchFamily="18" charset="0"/>
                          <a:ea typeface="+mn-ea"/>
                          <a:cs typeface="Times New Roman" pitchFamily="18" charset="0"/>
                        </a:rPr>
                        <a:t>basic+hra+da</a:t>
                      </a:r>
                      <a:r>
                        <a:rPr lang="en-US" sz="2000" b="1" kern="1200" dirty="0" smtClean="0">
                          <a:solidFill>
                            <a:schemeClr val="accent6">
                              <a:lumMod val="75000"/>
                            </a:schemeClr>
                          </a:solidFill>
                          <a:effectLst/>
                          <a:latin typeface="Times New Roman" pitchFamily="18" charset="0"/>
                          <a:ea typeface="+mn-ea"/>
                          <a:cs typeface="Times New Roman" pitchFamily="18" charset="0"/>
                        </a:rPr>
                        <a:t>;</a:t>
                      </a:r>
                      <a:endParaRPr lang="en-IN" sz="2000" b="1" kern="1200" dirty="0" smtClean="0">
                        <a:solidFill>
                          <a:schemeClr val="accent6">
                            <a:lumMod val="75000"/>
                          </a:schemeClr>
                        </a:solidFill>
                        <a:effectLst/>
                        <a:latin typeface="Times New Roman" pitchFamily="18" charset="0"/>
                        <a:ea typeface="+mn-ea"/>
                        <a:cs typeface="Times New Roman" pitchFamily="18" charset="0"/>
                      </a:endParaRPr>
                    </a:p>
                    <a:p>
                      <a:pPr>
                        <a:lnSpc>
                          <a:spcPct val="100000"/>
                        </a:lnSpc>
                      </a:pPr>
                      <a:r>
                        <a:rPr lang="en-US" sz="2000" b="1" kern="1200" dirty="0" smtClean="0">
                          <a:solidFill>
                            <a:srgbClr val="FF0000"/>
                          </a:solidFill>
                          <a:effectLst/>
                          <a:latin typeface="Times New Roman" pitchFamily="18" charset="0"/>
                          <a:ea typeface="+mn-ea"/>
                          <a:cs typeface="Times New Roman" pitchFamily="18" charset="0"/>
                        </a:rPr>
                        <a:t>    break;</a:t>
                      </a:r>
                      <a:endParaRPr lang="en-IN" sz="2000" b="1" kern="1200" dirty="0" smtClean="0">
                        <a:solidFill>
                          <a:srgbClr val="FF0000"/>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p>
                    <a:p>
                      <a:pPr>
                        <a:lnSpc>
                          <a:spcPct val="100000"/>
                        </a:lnSpc>
                      </a:pPr>
                      <a:r>
                        <a:rPr lang="en-US" sz="20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//Display Output</a:t>
                      </a:r>
                      <a:endParaRPr lang="en-IN" sz="20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a:t>
                      </a:r>
                      <a:r>
                        <a:rPr lang="en-US" sz="2000" kern="1200" dirty="0" err="1" smtClean="0">
                          <a:solidFill>
                            <a:schemeClr val="tx1"/>
                          </a:solidFill>
                          <a:effectLst/>
                          <a:latin typeface="Times New Roman" pitchFamily="18" charset="0"/>
                          <a:ea typeface="+mn-ea"/>
                          <a:cs typeface="Times New Roman" pitchFamily="18" charset="0"/>
                        </a:rPr>
                        <a:t>printf</a:t>
                      </a:r>
                      <a:r>
                        <a:rPr lang="en-US" sz="2000" kern="1200" dirty="0" smtClean="0">
                          <a:solidFill>
                            <a:schemeClr val="tx1"/>
                          </a:solidFill>
                          <a:effectLst/>
                          <a:latin typeface="Times New Roman" pitchFamily="18" charset="0"/>
                          <a:ea typeface="+mn-ea"/>
                          <a:cs typeface="Times New Roman" pitchFamily="18" charset="0"/>
                        </a:rPr>
                        <a:t>("Total Salary of the </a:t>
                      </a:r>
                      <a:r>
                        <a:rPr lang="en-US" sz="2000" kern="1200" dirty="0" err="1" smtClean="0">
                          <a:solidFill>
                            <a:schemeClr val="tx1"/>
                          </a:solidFill>
                          <a:effectLst/>
                          <a:latin typeface="Times New Roman" pitchFamily="18" charset="0"/>
                          <a:ea typeface="+mn-ea"/>
                          <a:cs typeface="Times New Roman" pitchFamily="18" charset="0"/>
                        </a:rPr>
                        <a:t>EmpType</a:t>
                      </a:r>
                      <a:r>
                        <a:rPr lang="en-US" sz="2000" kern="1200" dirty="0" smtClean="0">
                          <a:solidFill>
                            <a:schemeClr val="tx1"/>
                          </a:solidFill>
                          <a:effectLst/>
                          <a:latin typeface="Times New Roman" pitchFamily="18" charset="0"/>
                          <a:ea typeface="+mn-ea"/>
                          <a:cs typeface="Times New Roman" pitchFamily="18" charset="0"/>
                        </a:rPr>
                        <a:t>-%d=%d",</a:t>
                      </a:r>
                      <a:r>
                        <a:rPr lang="en-US" sz="2000" kern="1200" dirty="0" err="1" smtClean="0">
                          <a:solidFill>
                            <a:schemeClr val="tx1"/>
                          </a:solidFill>
                          <a:effectLst/>
                          <a:latin typeface="Times New Roman" pitchFamily="18" charset="0"/>
                          <a:ea typeface="+mn-ea"/>
                          <a:cs typeface="Times New Roman" pitchFamily="18" charset="0"/>
                        </a:rPr>
                        <a:t>emp_type,tot_sal</a:t>
                      </a:r>
                      <a:r>
                        <a:rPr lang="en-US" sz="2000" kern="1200" dirty="0" smtClean="0">
                          <a:solidFill>
                            <a:schemeClr val="tx1"/>
                          </a:solidFill>
                          <a:effectLst/>
                          <a:latin typeface="Times New Roman" pitchFamily="18" charset="0"/>
                          <a:ea typeface="+mn-ea"/>
                          <a:cs typeface="Times New Roman" pitchFamily="18" charset="0"/>
                        </a:rPr>
                        <a:t>);</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    return 0;</a:t>
                      </a:r>
                      <a:endParaRPr lang="en-IN" sz="2000" kern="1200" dirty="0" smtClean="0">
                        <a:solidFill>
                          <a:schemeClr val="tx1"/>
                        </a:solidFill>
                        <a:effectLst/>
                        <a:latin typeface="Times New Roman" pitchFamily="18" charset="0"/>
                        <a:ea typeface="+mn-ea"/>
                        <a:cs typeface="Times New Roman" pitchFamily="18" charset="0"/>
                      </a:endParaRPr>
                    </a:p>
                    <a:p>
                      <a:pPr>
                        <a:lnSpc>
                          <a:spcPct val="100000"/>
                        </a:lnSpc>
                      </a:pPr>
                      <a:r>
                        <a:rPr lang="en-US" sz="2000" kern="1200" dirty="0" smtClean="0">
                          <a:solidFill>
                            <a:schemeClr val="tx1"/>
                          </a:solidFill>
                          <a:effectLst/>
                          <a:latin typeface="Times New Roman" pitchFamily="18" charset="0"/>
                          <a:ea typeface="+mn-ea"/>
                          <a:cs typeface="Times New Roman" pitchFamily="18" charset="0"/>
                        </a:rPr>
                        <a:t>}</a:t>
                      </a:r>
                      <a:endParaRPr lang="en-IN" sz="2000" kern="1200" dirty="0" smtClean="0">
                        <a:solidFill>
                          <a:schemeClr val="tx1"/>
                        </a:solidFill>
                        <a:effectLst/>
                        <a:latin typeface="Times New Roman" pitchFamily="18" charset="0"/>
                        <a:ea typeface="+mn-ea"/>
                        <a:cs typeface="Times New Roman" pitchFamily="18" charset="0"/>
                      </a:endParaRPr>
                    </a:p>
                    <a:p>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36935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Type-1 Employee-Daily Wages</a:t>
            </a:r>
          </a:p>
          <a:p>
            <a:pPr algn="ctr"/>
            <a:r>
              <a:rPr lang="en-US" sz="2400" dirty="0"/>
              <a:t>Type-2 Employee-Regular Employee</a:t>
            </a:r>
          </a:p>
          <a:p>
            <a:pPr algn="ctr"/>
            <a:r>
              <a:rPr lang="en-US" sz="2400" dirty="0"/>
              <a:t>Enter Employee Type</a:t>
            </a:r>
          </a:p>
          <a:p>
            <a:pPr algn="ctr"/>
            <a:r>
              <a:rPr lang="en-US" sz="2400" dirty="0"/>
              <a:t>1</a:t>
            </a:r>
          </a:p>
          <a:p>
            <a:pPr algn="ctr"/>
            <a:r>
              <a:rPr lang="en-US" sz="2400" dirty="0"/>
              <a:t>Enter Number of working hours</a:t>
            </a:r>
          </a:p>
          <a:p>
            <a:pPr algn="ctr"/>
            <a:r>
              <a:rPr lang="en-US" sz="2400" dirty="0"/>
              <a:t>10</a:t>
            </a:r>
          </a:p>
          <a:p>
            <a:pPr algn="ctr"/>
            <a:r>
              <a:rPr lang="en-US" sz="2400" dirty="0"/>
              <a:t>Total Salary of the EmpType-1=400</a:t>
            </a:r>
            <a:endParaRPr lang="en-IN" sz="2400" dirty="0"/>
          </a:p>
        </p:txBody>
      </p:sp>
    </p:spTree>
    <p:extLst>
      <p:ext uri="{BB962C8B-B14F-4D97-AF65-F5344CB8AC3E}">
        <p14:creationId xmlns:p14="http://schemas.microsoft.com/office/powerpoint/2010/main" val="219144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Type-1 Employee-Daily Wages</a:t>
            </a:r>
          </a:p>
          <a:p>
            <a:pPr algn="ctr"/>
            <a:r>
              <a:rPr lang="en-US" sz="2400" dirty="0"/>
              <a:t>Type-2 Employee-Regular Employee</a:t>
            </a:r>
          </a:p>
          <a:p>
            <a:pPr algn="ctr"/>
            <a:r>
              <a:rPr lang="en-US" sz="2400" dirty="0"/>
              <a:t>Enter Employee Type</a:t>
            </a:r>
          </a:p>
          <a:p>
            <a:pPr algn="ctr"/>
            <a:r>
              <a:rPr lang="en-US" sz="2400" dirty="0"/>
              <a:t>2</a:t>
            </a:r>
          </a:p>
          <a:p>
            <a:pPr algn="ctr"/>
            <a:r>
              <a:rPr lang="en-US" sz="2400" dirty="0"/>
              <a:t>Enter Basic </a:t>
            </a:r>
            <a:r>
              <a:rPr lang="en-US" sz="2400" dirty="0" err="1"/>
              <a:t>Pay,HRA,DA</a:t>
            </a:r>
            <a:endParaRPr lang="en-US" sz="2400" dirty="0"/>
          </a:p>
          <a:p>
            <a:pPr algn="ctr"/>
            <a:r>
              <a:rPr lang="en-US" sz="2400" dirty="0"/>
              <a:t>1000 1000 200</a:t>
            </a:r>
          </a:p>
          <a:p>
            <a:pPr algn="ctr"/>
            <a:r>
              <a:rPr lang="en-US" sz="2400" dirty="0"/>
              <a:t>Total Salary of the EmpType-2=2200</a:t>
            </a:r>
            <a:endParaRPr lang="en-IN" sz="2400" dirty="0"/>
          </a:p>
        </p:txBody>
      </p:sp>
    </p:spTree>
    <p:extLst>
      <p:ext uri="{BB962C8B-B14F-4D97-AF65-F5344CB8AC3E}">
        <p14:creationId xmlns:p14="http://schemas.microsoft.com/office/powerpoint/2010/main" val="309193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a:r>
              <a:rPr lang="en-US" sz="2400" dirty="0"/>
              <a:t>Design an </a:t>
            </a:r>
            <a:r>
              <a:rPr lang="en-US" sz="2400" dirty="0">
                <a:solidFill>
                  <a:srgbClr val="FF0000"/>
                </a:solidFill>
              </a:rPr>
              <a:t>algorithm </a:t>
            </a:r>
            <a:r>
              <a:rPr lang="en-US" sz="2400" dirty="0"/>
              <a:t>and implement the same using </a:t>
            </a:r>
            <a:r>
              <a:rPr lang="en-US" sz="2400" dirty="0">
                <a:solidFill>
                  <a:srgbClr val="FF0000"/>
                </a:solidFill>
              </a:rPr>
              <a:t>C program</a:t>
            </a:r>
            <a:r>
              <a:rPr lang="en-US" sz="2400" dirty="0"/>
              <a:t> for carrying out the following tasks</a:t>
            </a:r>
            <a:endParaRPr lang="en-IN" sz="2400" dirty="0"/>
          </a:p>
          <a:p>
            <a:pPr lvl="0" algn="just"/>
            <a:r>
              <a:rPr lang="en-US" sz="2400" b="1" dirty="0">
                <a:effectLst>
                  <a:outerShdw blurRad="38100" dist="38100" dir="2700000" algn="tl">
                    <a:srgbClr val="000000">
                      <a:alpha val="43137"/>
                    </a:srgbClr>
                  </a:outerShdw>
                </a:effectLst>
              </a:rPr>
              <a:t>Read yesterday’s and today’s temperature</a:t>
            </a:r>
            <a:endParaRPr lang="en-IN" sz="2400" b="1" dirty="0">
              <a:effectLst>
                <a:outerShdw blurRad="38100" dist="38100" dir="2700000" algn="tl">
                  <a:srgbClr val="000000">
                    <a:alpha val="43137"/>
                  </a:srgbClr>
                </a:outerShdw>
              </a:effectLst>
            </a:endParaRPr>
          </a:p>
          <a:p>
            <a:pPr lvl="0" algn="just"/>
            <a:r>
              <a:rPr lang="en-US" sz="2400" dirty="0"/>
              <a:t>Find the </a:t>
            </a:r>
            <a:r>
              <a:rPr lang="en-US" sz="2400" b="1" dirty="0">
                <a:solidFill>
                  <a:srgbClr val="C00000"/>
                </a:solidFill>
              </a:rPr>
              <a:t>difference</a:t>
            </a:r>
            <a:endParaRPr lang="en-IN" sz="2400" b="1" dirty="0">
              <a:solidFill>
                <a:srgbClr val="C00000"/>
              </a:solidFill>
            </a:endParaRPr>
          </a:p>
          <a:p>
            <a:pPr algn="just"/>
            <a:r>
              <a:rPr lang="en-US" sz="2400" dirty="0"/>
              <a:t>Using an operator print “Increase” if today’s temperature is higher and print “Decrease” otherwise.</a:t>
            </a:r>
            <a:endParaRPr lang="en-IN" sz="24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Q4</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754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90" y="1828800"/>
            <a:ext cx="2371725" cy="2686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71854" y="685800"/>
            <a:ext cx="2383361"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Input?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Diagram 3"/>
          <p:cNvGraphicFramePr/>
          <p:nvPr>
            <p:extLst>
              <p:ext uri="{D42A27DB-BD31-4B8C-83A1-F6EECF244321}">
                <p14:modId xmlns:p14="http://schemas.microsoft.com/office/powerpoint/2010/main" val="3076935997"/>
              </p:ext>
            </p:extLst>
          </p:nvPr>
        </p:nvGraphicFramePr>
        <p:xfrm>
          <a:off x="76200" y="117581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86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3896037"/>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8763000"/>
              </a:tblGrid>
              <a:tr h="6553200">
                <a:tc>
                  <a:txBody>
                    <a:bodyPr/>
                    <a:lstStyle/>
                    <a:p>
                      <a:pPr>
                        <a:lnSpc>
                          <a:spcPct val="150000"/>
                        </a:lnSpc>
                      </a:pPr>
                      <a:r>
                        <a:rPr lang="en-US" sz="2400" kern="1200" dirty="0" smtClean="0">
                          <a:solidFill>
                            <a:schemeClr val="tx1"/>
                          </a:solidFill>
                          <a:effectLst/>
                          <a:latin typeface="Times New Roman" pitchFamily="18" charset="0"/>
                          <a:ea typeface="+mn-ea"/>
                          <a:cs typeface="Times New Roman" pitchFamily="18" charset="0"/>
                        </a:rPr>
                        <a:t>#include&lt;</a:t>
                      </a:r>
                      <a:r>
                        <a:rPr lang="en-US" sz="2400" kern="1200" dirty="0" err="1" smtClean="0">
                          <a:solidFill>
                            <a:schemeClr val="tx1"/>
                          </a:solidFill>
                          <a:effectLst/>
                          <a:latin typeface="Times New Roman" pitchFamily="18" charset="0"/>
                          <a:ea typeface="+mn-ea"/>
                          <a:cs typeface="Times New Roman" pitchFamily="18" charset="0"/>
                        </a:rPr>
                        <a:t>stdio.h</a:t>
                      </a:r>
                      <a:r>
                        <a:rPr lang="en-US" sz="2400" kern="1200" dirty="0" smtClean="0">
                          <a:solidFill>
                            <a:schemeClr val="tx1"/>
                          </a:solidFill>
                          <a:effectLst/>
                          <a:latin typeface="Times New Roman" pitchFamily="18" charset="0"/>
                          <a:ea typeface="+mn-ea"/>
                          <a:cs typeface="Times New Roman" pitchFamily="18" charset="0"/>
                        </a:rPr>
                        <a:t>&gt;</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kern="1200" dirty="0" err="1" smtClean="0">
                          <a:solidFill>
                            <a:schemeClr val="tx1"/>
                          </a:solidFill>
                          <a:effectLst/>
                          <a:latin typeface="Times New Roman" pitchFamily="18" charset="0"/>
                          <a:ea typeface="+mn-ea"/>
                          <a:cs typeface="Times New Roman" pitchFamily="18" charset="0"/>
                        </a:rPr>
                        <a:t>int</a:t>
                      </a:r>
                      <a:r>
                        <a:rPr lang="en-US" sz="2400" kern="1200" dirty="0" smtClean="0">
                          <a:solidFill>
                            <a:schemeClr val="tx1"/>
                          </a:solidFill>
                          <a:effectLst/>
                          <a:latin typeface="Times New Roman" pitchFamily="18" charset="0"/>
                          <a:ea typeface="+mn-ea"/>
                          <a:cs typeface="Times New Roman" pitchFamily="18" charset="0"/>
                        </a:rPr>
                        <a:t> main()</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    </a:t>
                      </a:r>
                      <a:r>
                        <a:rPr lang="en-US" sz="2400" b="1" kern="1200" dirty="0" err="1" smtClean="0">
                          <a:solidFill>
                            <a:srgbClr val="FF0000"/>
                          </a:solidFill>
                          <a:effectLst/>
                          <a:latin typeface="Times New Roman" pitchFamily="18" charset="0"/>
                          <a:ea typeface="+mn-ea"/>
                          <a:cs typeface="Times New Roman" pitchFamily="18" charset="0"/>
                        </a:rPr>
                        <a:t>int</a:t>
                      </a:r>
                      <a:r>
                        <a:rPr lang="en-US" sz="2400" b="1" kern="1200" dirty="0" smtClean="0">
                          <a:solidFill>
                            <a:srgbClr val="FF0000"/>
                          </a:solidFill>
                          <a:effectLst/>
                          <a:latin typeface="Times New Roman" pitchFamily="18" charset="0"/>
                          <a:ea typeface="+mn-ea"/>
                          <a:cs typeface="Times New Roman" pitchFamily="18" charset="0"/>
                        </a:rPr>
                        <a:t> </a:t>
                      </a:r>
                      <a:r>
                        <a:rPr lang="en-US" sz="2400" b="1" kern="1200" dirty="0" err="1" smtClean="0">
                          <a:solidFill>
                            <a:srgbClr val="FF0000"/>
                          </a:solidFill>
                          <a:effectLst/>
                          <a:latin typeface="Times New Roman" pitchFamily="18" charset="0"/>
                          <a:ea typeface="+mn-ea"/>
                          <a:cs typeface="Times New Roman" pitchFamily="18" charset="0"/>
                        </a:rPr>
                        <a:t>yes_temp,tod_temp,diff</a:t>
                      </a:r>
                      <a:r>
                        <a:rPr lang="en-US" sz="2400" b="1" kern="1200" dirty="0" smtClean="0">
                          <a:solidFill>
                            <a:srgbClr val="FF0000"/>
                          </a:solidFill>
                          <a:effectLst/>
                          <a:latin typeface="Times New Roman" pitchFamily="18" charset="0"/>
                          <a:ea typeface="+mn-ea"/>
                          <a:cs typeface="Times New Roman" pitchFamily="18" charset="0"/>
                        </a:rPr>
                        <a:t>=0;</a:t>
                      </a:r>
                      <a:endParaRPr lang="en-IN" sz="2400" b="1" kern="1200" dirty="0" smtClean="0">
                        <a:solidFill>
                          <a:srgbClr val="FF0000"/>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    </a:t>
                      </a:r>
                      <a:r>
                        <a:rPr lang="en-US" sz="2400" kern="1200" dirty="0" err="1" smtClean="0">
                          <a:solidFill>
                            <a:schemeClr val="tx1"/>
                          </a:solidFill>
                          <a:effectLst/>
                          <a:latin typeface="Times New Roman" pitchFamily="18" charset="0"/>
                          <a:ea typeface="+mn-ea"/>
                          <a:cs typeface="Times New Roman" pitchFamily="18" charset="0"/>
                        </a:rPr>
                        <a:t>printf</a:t>
                      </a:r>
                      <a:r>
                        <a:rPr lang="en-US" sz="2400" kern="1200" dirty="0" smtClean="0">
                          <a:solidFill>
                            <a:schemeClr val="tx1"/>
                          </a:solidFill>
                          <a:effectLst/>
                          <a:latin typeface="Times New Roman" pitchFamily="18" charset="0"/>
                          <a:ea typeface="+mn-ea"/>
                          <a:cs typeface="Times New Roman" pitchFamily="18" charset="0"/>
                        </a:rPr>
                        <a:t>("Enter Yesterday and Today's temperatures\n");</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    </a:t>
                      </a:r>
                      <a:r>
                        <a:rPr lang="en-US" sz="2400" b="1" kern="1200" dirty="0" err="1" smtClean="0">
                          <a:solidFill>
                            <a:srgbClr val="00B050"/>
                          </a:solidFill>
                          <a:effectLst/>
                          <a:latin typeface="Times New Roman" pitchFamily="18" charset="0"/>
                          <a:ea typeface="+mn-ea"/>
                          <a:cs typeface="Times New Roman" pitchFamily="18" charset="0"/>
                        </a:rPr>
                        <a:t>scanf</a:t>
                      </a:r>
                      <a:r>
                        <a:rPr lang="en-US" sz="2400" b="1" kern="1200" dirty="0" smtClean="0">
                          <a:solidFill>
                            <a:srgbClr val="00B050"/>
                          </a:solidFill>
                          <a:effectLst/>
                          <a:latin typeface="Times New Roman" pitchFamily="18" charset="0"/>
                          <a:ea typeface="+mn-ea"/>
                          <a:cs typeface="Times New Roman" pitchFamily="18" charset="0"/>
                        </a:rPr>
                        <a:t>("%d %d",&amp;yes_temp,&amp;</a:t>
                      </a:r>
                      <a:r>
                        <a:rPr lang="en-US" sz="2400" b="1" kern="1200" dirty="0" err="1" smtClean="0">
                          <a:solidFill>
                            <a:srgbClr val="00B050"/>
                          </a:solidFill>
                          <a:effectLst/>
                          <a:latin typeface="Times New Roman" pitchFamily="18" charset="0"/>
                          <a:ea typeface="+mn-ea"/>
                          <a:cs typeface="Times New Roman" pitchFamily="18" charset="0"/>
                        </a:rPr>
                        <a:t>tod_temp</a:t>
                      </a:r>
                      <a:r>
                        <a:rPr lang="en-US" sz="2400" b="1" kern="1200" dirty="0" smtClean="0">
                          <a:solidFill>
                            <a:srgbClr val="00B050"/>
                          </a:solidFill>
                          <a:effectLst/>
                          <a:latin typeface="Times New Roman" pitchFamily="18" charset="0"/>
                          <a:ea typeface="+mn-ea"/>
                          <a:cs typeface="Times New Roman" pitchFamily="18" charset="0"/>
                        </a:rPr>
                        <a:t>);</a:t>
                      </a:r>
                      <a:endParaRPr lang="en-IN" sz="2400" b="1" kern="1200" dirty="0" smtClean="0">
                        <a:solidFill>
                          <a:srgbClr val="00B050"/>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    diff=</a:t>
                      </a:r>
                      <a:r>
                        <a:rPr lang="en-US" sz="2400" b="1"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yes_temp-tod_temp</a:t>
                      </a:r>
                      <a:r>
                        <a:rPr lang="en-US"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a:t>
                      </a:r>
                      <a:endParaRPr lang="en-IN"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    </a:t>
                      </a:r>
                      <a:r>
                        <a:rPr lang="en-US" sz="2400" kern="1200" dirty="0" err="1" smtClean="0">
                          <a:solidFill>
                            <a:schemeClr val="tx1"/>
                          </a:solidFill>
                          <a:effectLst/>
                          <a:latin typeface="Times New Roman" pitchFamily="18" charset="0"/>
                          <a:ea typeface="+mn-ea"/>
                          <a:cs typeface="Times New Roman" pitchFamily="18" charset="0"/>
                        </a:rPr>
                        <a:t>printf</a:t>
                      </a:r>
                      <a:r>
                        <a:rPr lang="en-US" sz="2400" kern="1200" dirty="0" smtClean="0">
                          <a:solidFill>
                            <a:schemeClr val="tx1"/>
                          </a:solidFill>
                          <a:effectLst/>
                          <a:latin typeface="Times New Roman" pitchFamily="18" charset="0"/>
                          <a:ea typeface="+mn-ea"/>
                          <a:cs typeface="Times New Roman" pitchFamily="18" charset="0"/>
                        </a:rPr>
                        <a:t>("\</a:t>
                      </a:r>
                      <a:r>
                        <a:rPr lang="en-US" sz="2400" kern="1200" dirty="0" err="1" smtClean="0">
                          <a:solidFill>
                            <a:schemeClr val="tx1"/>
                          </a:solidFill>
                          <a:effectLst/>
                          <a:latin typeface="Times New Roman" pitchFamily="18" charset="0"/>
                          <a:ea typeface="+mn-ea"/>
                          <a:cs typeface="Times New Roman" pitchFamily="18" charset="0"/>
                        </a:rPr>
                        <a:t>nDifference</a:t>
                      </a:r>
                      <a:r>
                        <a:rPr lang="en-US" sz="2400" kern="1200" dirty="0" smtClean="0">
                          <a:solidFill>
                            <a:schemeClr val="tx1"/>
                          </a:solidFill>
                          <a:effectLst/>
                          <a:latin typeface="Times New Roman" pitchFamily="18" charset="0"/>
                          <a:ea typeface="+mn-ea"/>
                          <a:cs typeface="Times New Roman" pitchFamily="18" charset="0"/>
                        </a:rPr>
                        <a:t>:%d\</a:t>
                      </a:r>
                      <a:r>
                        <a:rPr lang="en-US" sz="2400" kern="1200" dirty="0" err="1" smtClean="0">
                          <a:solidFill>
                            <a:schemeClr val="tx1"/>
                          </a:solidFill>
                          <a:effectLst/>
                          <a:latin typeface="Times New Roman" pitchFamily="18" charset="0"/>
                          <a:ea typeface="+mn-ea"/>
                          <a:cs typeface="Times New Roman" pitchFamily="18" charset="0"/>
                        </a:rPr>
                        <a:t>n",diff</a:t>
                      </a:r>
                      <a:r>
                        <a:rPr lang="en-US" sz="2400" kern="1200" dirty="0" smtClean="0">
                          <a:solidFill>
                            <a:schemeClr val="tx1"/>
                          </a:solidFill>
                          <a:effectLst/>
                          <a:latin typeface="Times New Roman" pitchFamily="18" charset="0"/>
                          <a:ea typeface="+mn-ea"/>
                          <a:cs typeface="Times New Roman" pitchFamily="18" charset="0"/>
                        </a:rPr>
                        <a:t>);</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i="0" kern="1200" dirty="0" smtClean="0">
                          <a:solidFill>
                            <a:schemeClr val="tx2">
                              <a:lumMod val="60000"/>
                              <a:lumOff val="40000"/>
                            </a:schemeClr>
                          </a:solidFill>
                          <a:effectLst/>
                          <a:latin typeface="Times New Roman" pitchFamily="18" charset="0"/>
                          <a:ea typeface="+mn-ea"/>
                          <a:cs typeface="Times New Roman" pitchFamily="18" charset="0"/>
                        </a:rPr>
                        <a:t>    (</a:t>
                      </a:r>
                      <a:r>
                        <a:rPr lang="en-US" sz="2400" b="1" i="0" kern="1200" dirty="0" err="1" smtClean="0">
                          <a:solidFill>
                            <a:schemeClr val="tx2">
                              <a:lumMod val="60000"/>
                              <a:lumOff val="40000"/>
                            </a:schemeClr>
                          </a:solidFill>
                          <a:effectLst/>
                          <a:latin typeface="Times New Roman" pitchFamily="18" charset="0"/>
                          <a:ea typeface="+mn-ea"/>
                          <a:cs typeface="Times New Roman" pitchFamily="18" charset="0"/>
                        </a:rPr>
                        <a:t>tod_temp</a:t>
                      </a:r>
                      <a:r>
                        <a:rPr lang="en-US" sz="2400" b="1" i="0" kern="1200" dirty="0" smtClean="0">
                          <a:solidFill>
                            <a:schemeClr val="tx2">
                              <a:lumMod val="60000"/>
                              <a:lumOff val="40000"/>
                            </a:schemeClr>
                          </a:solidFill>
                          <a:effectLst/>
                          <a:latin typeface="Times New Roman" pitchFamily="18" charset="0"/>
                          <a:ea typeface="+mn-ea"/>
                          <a:cs typeface="Times New Roman" pitchFamily="18" charset="0"/>
                        </a:rPr>
                        <a:t>&gt;diff)?(</a:t>
                      </a:r>
                      <a:r>
                        <a:rPr lang="en-US" sz="2400" b="1" i="0" kern="1200" dirty="0" err="1" smtClean="0">
                          <a:solidFill>
                            <a:schemeClr val="tx2">
                              <a:lumMod val="60000"/>
                              <a:lumOff val="40000"/>
                            </a:schemeClr>
                          </a:solidFill>
                          <a:effectLst/>
                          <a:latin typeface="Times New Roman" pitchFamily="18" charset="0"/>
                          <a:ea typeface="+mn-ea"/>
                          <a:cs typeface="Times New Roman" pitchFamily="18" charset="0"/>
                        </a:rPr>
                        <a:t>printf</a:t>
                      </a:r>
                      <a:r>
                        <a:rPr lang="en-US" sz="2400" b="1" i="0" kern="1200" dirty="0" smtClean="0">
                          <a:solidFill>
                            <a:schemeClr val="tx2">
                              <a:lumMod val="60000"/>
                              <a:lumOff val="40000"/>
                            </a:schemeClr>
                          </a:solidFill>
                          <a:effectLst/>
                          <a:latin typeface="Times New Roman" pitchFamily="18" charset="0"/>
                          <a:ea typeface="+mn-ea"/>
                          <a:cs typeface="Times New Roman" pitchFamily="18" charset="0"/>
                        </a:rPr>
                        <a:t>("Increase")):(</a:t>
                      </a:r>
                      <a:r>
                        <a:rPr lang="en-US" sz="2400" b="1" i="0" kern="1200" dirty="0" err="1" smtClean="0">
                          <a:solidFill>
                            <a:schemeClr val="tx2">
                              <a:lumMod val="60000"/>
                              <a:lumOff val="40000"/>
                            </a:schemeClr>
                          </a:solidFill>
                          <a:effectLst/>
                          <a:latin typeface="Times New Roman" pitchFamily="18" charset="0"/>
                          <a:ea typeface="+mn-ea"/>
                          <a:cs typeface="Times New Roman" pitchFamily="18" charset="0"/>
                        </a:rPr>
                        <a:t>printf</a:t>
                      </a:r>
                      <a:r>
                        <a:rPr lang="en-US" sz="2400" b="1" i="0" kern="1200" dirty="0" smtClean="0">
                          <a:solidFill>
                            <a:schemeClr val="tx2">
                              <a:lumMod val="60000"/>
                              <a:lumOff val="40000"/>
                            </a:schemeClr>
                          </a:solidFill>
                          <a:effectLst/>
                          <a:latin typeface="Times New Roman" pitchFamily="18" charset="0"/>
                          <a:ea typeface="+mn-ea"/>
                          <a:cs typeface="Times New Roman" pitchFamily="18" charset="0"/>
                        </a:rPr>
                        <a:t>("Decrease"));</a:t>
                      </a:r>
                      <a:endParaRPr lang="en-IN" sz="2400" b="1" i="0" kern="1200" dirty="0" smtClean="0">
                        <a:solidFill>
                          <a:schemeClr val="tx2">
                            <a:lumMod val="60000"/>
                            <a:lumOff val="40000"/>
                          </a:schemeClr>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    return 0;</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kern="1200" dirty="0" smtClean="0">
                          <a:solidFill>
                            <a:schemeClr val="tx1"/>
                          </a:solidFill>
                          <a:effectLst/>
                          <a:latin typeface="Times New Roman" pitchFamily="18" charset="0"/>
                          <a:ea typeface="+mn-ea"/>
                          <a:cs typeface="Times New Roman" pitchFamily="18" charset="0"/>
                        </a:rPr>
                        <a:t>}</a:t>
                      </a:r>
                      <a:endParaRPr lang="en-IN" sz="2400" kern="1200" dirty="0" smtClean="0">
                        <a:solidFill>
                          <a:schemeClr val="tx1"/>
                        </a:solidFill>
                        <a:effectLst/>
                        <a:latin typeface="Times New Roman" pitchFamily="18" charset="0"/>
                        <a:ea typeface="+mn-ea"/>
                        <a:cs typeface="Times New Roman" pitchFamily="18" charset="0"/>
                      </a:endParaRPr>
                    </a:p>
                    <a:p>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52166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FF0000"/>
                </a:solidFill>
              </a:rPr>
              <a:t>Enter Yesterday and Today's temperatures</a:t>
            </a:r>
          </a:p>
          <a:p>
            <a:pPr algn="ctr"/>
            <a:r>
              <a:rPr lang="en-US" sz="2400" dirty="0"/>
              <a:t>100</a:t>
            </a:r>
          </a:p>
          <a:p>
            <a:pPr algn="ctr"/>
            <a:r>
              <a:rPr lang="en-US" sz="2400" dirty="0"/>
              <a:t>78</a:t>
            </a:r>
          </a:p>
          <a:p>
            <a:pPr algn="ctr"/>
            <a:r>
              <a:rPr lang="en-US" sz="2400" dirty="0" smtClean="0"/>
              <a:t>Difference:22</a:t>
            </a:r>
            <a:endParaRPr lang="en-US" sz="2400" dirty="0"/>
          </a:p>
          <a:p>
            <a:pPr algn="ctr"/>
            <a:r>
              <a:rPr lang="en-US" sz="2400" dirty="0" smtClean="0"/>
              <a:t>Increase</a:t>
            </a:r>
          </a:p>
          <a:p>
            <a:pPr algn="ctr"/>
            <a:r>
              <a:rPr lang="en-US" sz="2400" dirty="0">
                <a:solidFill>
                  <a:srgbClr val="FF0000"/>
                </a:solidFill>
              </a:rPr>
              <a:t>Enter Yesterday and Today's temperatures</a:t>
            </a:r>
          </a:p>
          <a:p>
            <a:pPr algn="ctr"/>
            <a:r>
              <a:rPr lang="en-US" sz="2400" dirty="0"/>
              <a:t>102</a:t>
            </a:r>
          </a:p>
          <a:p>
            <a:pPr algn="ctr"/>
            <a:r>
              <a:rPr lang="en-US" sz="2400" dirty="0" smtClean="0"/>
              <a:t>45</a:t>
            </a:r>
            <a:endParaRPr lang="en-US" sz="2400" dirty="0"/>
          </a:p>
          <a:p>
            <a:pPr algn="ctr"/>
            <a:r>
              <a:rPr lang="en-US" sz="2400" dirty="0"/>
              <a:t>Difference:57</a:t>
            </a:r>
          </a:p>
          <a:p>
            <a:pPr algn="ctr"/>
            <a:r>
              <a:rPr lang="en-US" sz="2400" dirty="0"/>
              <a:t>Decrease</a:t>
            </a:r>
            <a:endParaRPr lang="en-IN" sz="2400" dirty="0"/>
          </a:p>
        </p:txBody>
      </p:sp>
    </p:spTree>
    <p:extLst>
      <p:ext uri="{BB962C8B-B14F-4D97-AF65-F5344CB8AC3E}">
        <p14:creationId xmlns:p14="http://schemas.microsoft.com/office/powerpoint/2010/main" val="585340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156966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lgn="just"/>
            <a:r>
              <a:rPr lang="en-US" sz="2400" dirty="0"/>
              <a:t>You are tasked with devising an </a:t>
            </a:r>
            <a:r>
              <a:rPr lang="en-US" sz="2400" b="1" dirty="0">
                <a:solidFill>
                  <a:srgbClr val="FF0000"/>
                </a:solidFill>
              </a:rPr>
              <a:t>algorithm</a:t>
            </a:r>
            <a:r>
              <a:rPr lang="en-US" sz="2400" dirty="0"/>
              <a:t> for a </a:t>
            </a:r>
            <a:r>
              <a:rPr lang="en-US" sz="2400" b="1" dirty="0">
                <a:solidFill>
                  <a:srgbClr val="FF0000"/>
                </a:solidFill>
              </a:rPr>
              <a:t>basic calculator </a:t>
            </a:r>
            <a:r>
              <a:rPr lang="en-US" sz="2400" dirty="0"/>
              <a:t>for a </a:t>
            </a:r>
            <a:r>
              <a:rPr lang="en-US" sz="2400" dirty="0">
                <a:solidFill>
                  <a:srgbClr val="0070C0"/>
                </a:solidFill>
              </a:rPr>
              <a:t>small grocery store </a:t>
            </a:r>
            <a:r>
              <a:rPr lang="en-US" sz="2400" dirty="0"/>
              <a:t>to help the cashier to calculate the </a:t>
            </a:r>
            <a:r>
              <a:rPr lang="en-US" sz="2400" b="1" dirty="0">
                <a:solidFill>
                  <a:srgbClr val="7030A0"/>
                </a:solidFill>
              </a:rPr>
              <a:t>total price of two items</a:t>
            </a:r>
            <a:r>
              <a:rPr lang="en-US" sz="2400" dirty="0"/>
              <a:t>. The cashier will input the </a:t>
            </a:r>
            <a:r>
              <a:rPr lang="en-US" sz="2400" b="1" dirty="0">
                <a:solidFill>
                  <a:srgbClr val="0070C0"/>
                </a:solidFill>
              </a:rPr>
              <a:t>price of both items</a:t>
            </a:r>
            <a:r>
              <a:rPr lang="en-US" sz="2400" dirty="0"/>
              <a:t>, and your algorithm should calculate and display the </a:t>
            </a:r>
            <a:r>
              <a:rPr lang="en-US" sz="2400" b="1" dirty="0">
                <a:effectLst>
                  <a:outerShdw blurRad="38100" dist="38100" dir="2700000" algn="tl">
                    <a:srgbClr val="000000">
                      <a:alpha val="43137"/>
                    </a:srgbClr>
                  </a:outerShdw>
                </a:effectLst>
              </a:rPr>
              <a:t>total cost</a:t>
            </a:r>
            <a:r>
              <a:rPr lang="en-US" sz="2400" dirty="0"/>
              <a:t>.</a:t>
            </a:r>
            <a:endParaRPr lang="en-IN" sz="24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Q5</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78462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88931771"/>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8763000"/>
              </a:tblGrid>
              <a:tr h="6553200">
                <a:tc>
                  <a:txBody>
                    <a:bodyPr/>
                    <a:lstStyle/>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1</a:t>
                      </a:r>
                      <a:r>
                        <a:rPr lang="en-US" sz="2400" kern="1200" dirty="0" smtClean="0">
                          <a:solidFill>
                            <a:schemeClr val="tx1"/>
                          </a:solidFill>
                          <a:effectLst/>
                          <a:latin typeface="Times New Roman" pitchFamily="18" charset="0"/>
                          <a:ea typeface="+mn-ea"/>
                          <a:cs typeface="Times New Roman" pitchFamily="18" charset="0"/>
                        </a:rPr>
                        <a:t>: Start</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2</a:t>
                      </a:r>
                      <a:r>
                        <a:rPr lang="en-US" sz="2400" kern="1200" dirty="0" smtClean="0">
                          <a:solidFill>
                            <a:schemeClr val="tx1"/>
                          </a:solidFill>
                          <a:effectLst/>
                          <a:latin typeface="Times New Roman" pitchFamily="18" charset="0"/>
                          <a:ea typeface="+mn-ea"/>
                          <a:cs typeface="Times New Roman" pitchFamily="18" charset="0"/>
                        </a:rPr>
                        <a:t>: Declare two variables item_1,item_2, </a:t>
                      </a:r>
                      <a:r>
                        <a:rPr lang="en-US" sz="2400" kern="1200" dirty="0" err="1" smtClean="0">
                          <a:solidFill>
                            <a:schemeClr val="tx1"/>
                          </a:solidFill>
                          <a:effectLst/>
                          <a:latin typeface="Times New Roman" pitchFamily="18" charset="0"/>
                          <a:ea typeface="+mn-ea"/>
                          <a:cs typeface="Times New Roman" pitchFamily="18" charset="0"/>
                        </a:rPr>
                        <a:t>total_price</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3</a:t>
                      </a:r>
                      <a:r>
                        <a:rPr lang="en-US" sz="2400" kern="1200" dirty="0" smtClean="0">
                          <a:solidFill>
                            <a:schemeClr val="tx1"/>
                          </a:solidFill>
                          <a:effectLst/>
                          <a:latin typeface="Times New Roman" pitchFamily="18" charset="0"/>
                          <a:ea typeface="+mn-ea"/>
                          <a:cs typeface="Times New Roman" pitchFamily="18" charset="0"/>
                        </a:rPr>
                        <a:t>: Input the price for item_1, item_2</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4</a:t>
                      </a:r>
                      <a:r>
                        <a:rPr lang="en-US" sz="2400" kern="1200" dirty="0" smtClean="0">
                          <a:solidFill>
                            <a:schemeClr val="tx1"/>
                          </a:solidFill>
                          <a:effectLst/>
                          <a:latin typeface="Times New Roman" pitchFamily="18" charset="0"/>
                          <a:ea typeface="+mn-ea"/>
                          <a:cs typeface="Times New Roman" pitchFamily="18" charset="0"/>
                        </a:rPr>
                        <a:t>: Calculate total price using </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400" b="1" kern="1200" dirty="0" err="1"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total_price</a:t>
                      </a:r>
                      <a:r>
                        <a:rPr lang="en-US"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rPr>
                        <a:t>=item_1+item_2</a:t>
                      </a:r>
                      <a:endParaRPr lang="en-IN" sz="2400" b="1" kern="1200" dirty="0" smtClean="0">
                        <a:solidFill>
                          <a:srgbClr val="7030A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5</a:t>
                      </a:r>
                      <a:r>
                        <a:rPr lang="en-US" sz="2400" kern="1200" dirty="0" smtClean="0">
                          <a:solidFill>
                            <a:schemeClr val="tx1"/>
                          </a:solidFill>
                          <a:effectLst/>
                          <a:latin typeface="Times New Roman" pitchFamily="18" charset="0"/>
                          <a:ea typeface="+mn-ea"/>
                          <a:cs typeface="Times New Roman" pitchFamily="18" charset="0"/>
                        </a:rPr>
                        <a:t>: Display the total cost</a:t>
                      </a:r>
                      <a:endParaRPr lang="en-IN" sz="2400" kern="1200" dirty="0" smtClean="0">
                        <a:solidFill>
                          <a:schemeClr val="tx1"/>
                        </a:solidFill>
                        <a:effectLst/>
                        <a:latin typeface="Times New Roman" pitchFamily="18" charset="0"/>
                        <a:ea typeface="+mn-ea"/>
                        <a:cs typeface="Times New Roman" pitchFamily="18" charset="0"/>
                      </a:endParaRPr>
                    </a:p>
                    <a:p>
                      <a:pPr>
                        <a:lnSpc>
                          <a:spcPct val="150000"/>
                        </a:lnSpc>
                      </a:pPr>
                      <a:r>
                        <a:rPr lang="en-US" sz="2400" b="1" kern="1200" dirty="0" smtClean="0">
                          <a:solidFill>
                            <a:srgbClr val="FF0000"/>
                          </a:solidFill>
                          <a:effectLst/>
                          <a:latin typeface="Times New Roman" pitchFamily="18" charset="0"/>
                          <a:ea typeface="+mn-ea"/>
                          <a:cs typeface="Times New Roman" pitchFamily="18" charset="0"/>
                        </a:rPr>
                        <a:t>Step 6</a:t>
                      </a:r>
                      <a:r>
                        <a:rPr lang="en-US" sz="2400" kern="1200" dirty="0" smtClean="0">
                          <a:solidFill>
                            <a:schemeClr val="tx1"/>
                          </a:solidFill>
                          <a:effectLst/>
                          <a:latin typeface="Times New Roman" pitchFamily="18" charset="0"/>
                          <a:ea typeface="+mn-ea"/>
                          <a:cs typeface="Times New Roman" pitchFamily="18" charset="0"/>
                        </a:rPr>
                        <a:t>: Stop</a:t>
                      </a:r>
                      <a:endParaRPr lang="en-IN" sz="2400" kern="1200" dirty="0" smtClean="0">
                        <a:solidFill>
                          <a:schemeClr val="tx1"/>
                        </a:solidFill>
                        <a:effectLst/>
                        <a:latin typeface="Times New Roman" pitchFamily="18" charset="0"/>
                        <a:ea typeface="+mn-ea"/>
                        <a:cs typeface="Times New Roman" pitchFamily="18" charset="0"/>
                      </a:endParaRPr>
                    </a:p>
                    <a:p>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28521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90" y="1828800"/>
            <a:ext cx="2371725" cy="2686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71854" y="685800"/>
            <a:ext cx="2383361"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Input?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Diagram 3"/>
          <p:cNvGraphicFramePr/>
          <p:nvPr>
            <p:extLst>
              <p:ext uri="{D42A27DB-BD31-4B8C-83A1-F6EECF244321}">
                <p14:modId xmlns:p14="http://schemas.microsoft.com/office/powerpoint/2010/main" val="1805538669"/>
              </p:ext>
            </p:extLst>
          </p:nvPr>
        </p:nvGraphicFramePr>
        <p:xfrm>
          <a:off x="76200" y="117581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85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r>
              <a:rPr lang="en-US" sz="2400" dirty="0"/>
              <a:t>Debug and generate the desired output as return 0 or return 1.</a:t>
            </a:r>
            <a:endParaRPr lang="en-IN" sz="24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Q6</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226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07890824"/>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3962400"/>
                <a:gridCol w="4800600"/>
              </a:tblGrid>
              <a:tr h="6553200">
                <a:tc>
                  <a:txBody>
                    <a:bodyPr/>
                    <a:lstStyle/>
                    <a:p>
                      <a:r>
                        <a:rPr lang="en-US" sz="1800" kern="1200" dirty="0" smtClean="0">
                          <a:solidFill>
                            <a:schemeClr val="tx1"/>
                          </a:solidFill>
                          <a:effectLst/>
                          <a:latin typeface="Times New Roman" pitchFamily="18" charset="0"/>
                          <a:ea typeface="+mn-ea"/>
                          <a:cs typeface="Times New Roman" pitchFamily="18" charset="0"/>
                        </a:rPr>
                        <a:t>#include &lt;</a:t>
                      </a:r>
                      <a:r>
                        <a:rPr lang="en-US" sz="1800" kern="1200" dirty="0" err="1" smtClean="0">
                          <a:solidFill>
                            <a:schemeClr val="tx1"/>
                          </a:solidFill>
                          <a:effectLst/>
                          <a:latin typeface="Times New Roman" pitchFamily="18" charset="0"/>
                          <a:ea typeface="+mn-ea"/>
                          <a:cs typeface="Times New Roman" pitchFamily="18" charset="0"/>
                        </a:rPr>
                        <a:t>stdio.h</a:t>
                      </a:r>
                      <a:r>
                        <a:rPr lang="en-US" sz="1800" kern="1200" dirty="0" smtClean="0">
                          <a:solidFill>
                            <a:schemeClr val="tx1"/>
                          </a:solidFill>
                          <a:effectLst/>
                          <a:latin typeface="Times New Roman" pitchFamily="18" charset="0"/>
                          <a:ea typeface="+mn-ea"/>
                          <a:cs typeface="Times New Roman" pitchFamily="18" charset="0"/>
                        </a:rPr>
                        <a:t>&gt;</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err="1" smtClean="0">
                          <a:solidFill>
                            <a:schemeClr val="tx1"/>
                          </a:solidFill>
                          <a:effectLst/>
                          <a:latin typeface="Times New Roman" pitchFamily="18" charset="0"/>
                          <a:ea typeface="+mn-ea"/>
                          <a:cs typeface="Times New Roman" pitchFamily="18" charset="0"/>
                        </a:rPr>
                        <a:t>int</a:t>
                      </a:r>
                      <a:r>
                        <a:rPr lang="en-US" sz="1800" kern="1200" dirty="0" smtClean="0">
                          <a:solidFill>
                            <a:schemeClr val="tx1"/>
                          </a:solidFill>
                          <a:effectLst/>
                          <a:latin typeface="Times New Roman" pitchFamily="18" charset="0"/>
                          <a:ea typeface="+mn-ea"/>
                          <a:cs typeface="Times New Roman" pitchFamily="18" charset="0"/>
                        </a:rPr>
                        <a:t> main()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int</a:t>
                      </a:r>
                      <a:r>
                        <a:rPr lang="en-US" sz="1800" kern="1200" dirty="0" smtClean="0">
                          <a:solidFill>
                            <a:schemeClr val="tx1"/>
                          </a:solidFill>
                          <a:effectLst/>
                          <a:latin typeface="Times New Roman" pitchFamily="18" charset="0"/>
                          <a:ea typeface="+mn-ea"/>
                          <a:cs typeface="Times New Roman" pitchFamily="18" charset="0"/>
                        </a:rPr>
                        <a:t> n, i;</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b="1" kern="1200" dirty="0" smtClean="0">
                          <a:solidFill>
                            <a:srgbClr val="FF0000"/>
                          </a:solidFill>
                          <a:effectLst/>
                          <a:latin typeface="Times New Roman" pitchFamily="18" charset="0"/>
                          <a:ea typeface="+mn-ea"/>
                          <a:cs typeface="Times New Roman" pitchFamily="18" charset="0"/>
                        </a:rPr>
                        <a:t>long sum = 0;</a:t>
                      </a:r>
                      <a:endParaRPr lang="en-IN" sz="1800" b="1" kern="1200" dirty="0" smtClean="0">
                        <a:solidFill>
                          <a:srgbClr val="FF0000"/>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printf</a:t>
                      </a:r>
                      <a:r>
                        <a:rPr lang="en-US" sz="1800" kern="1200" dirty="0" smtClean="0">
                          <a:solidFill>
                            <a:schemeClr val="tx1"/>
                          </a:solidFill>
                          <a:effectLst/>
                          <a:latin typeface="Times New Roman" pitchFamily="18" charset="0"/>
                          <a:ea typeface="+mn-ea"/>
                          <a:cs typeface="Times New Roman" pitchFamily="18" charset="0"/>
                        </a:rPr>
                        <a:t>("Enter a positive integer: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scanf</a:t>
                      </a:r>
                      <a:r>
                        <a:rPr lang="en-US" sz="1800" kern="1200" dirty="0" smtClean="0">
                          <a:solidFill>
                            <a:schemeClr val="tx1"/>
                          </a:solidFill>
                          <a:effectLst/>
                          <a:latin typeface="Times New Roman" pitchFamily="18" charset="0"/>
                          <a:ea typeface="+mn-ea"/>
                          <a:cs typeface="Times New Roman" pitchFamily="18" charset="0"/>
                        </a:rPr>
                        <a:t>("%d", &amp;n);</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if (n &lt; 0) {</a:t>
                      </a:r>
                      <a:endParaRPr lang="en-IN" sz="1800"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rgbClr val="FF0000"/>
                          </a:solidFill>
                          <a:effectLst/>
                          <a:latin typeface="Times New Roman" pitchFamily="18" charset="0"/>
                          <a:ea typeface="+mn-ea"/>
                          <a:cs typeface="Times New Roman" pitchFamily="18" charset="0"/>
                        </a:rPr>
                        <a:t>   </a:t>
                      </a:r>
                      <a:r>
                        <a:rPr lang="en-US" sz="1800" b="1" kern="1200" dirty="0" err="1" smtClean="0">
                          <a:solidFill>
                            <a:srgbClr val="FF0000"/>
                          </a:solidFill>
                          <a:effectLst/>
                          <a:latin typeface="Times New Roman" pitchFamily="18" charset="0"/>
                          <a:ea typeface="+mn-ea"/>
                          <a:cs typeface="Times New Roman" pitchFamily="18" charset="0"/>
                        </a:rPr>
                        <a:t>printf</a:t>
                      </a:r>
                      <a:r>
                        <a:rPr lang="en-US" sz="1800" b="1" kern="1200" dirty="0" smtClean="0">
                          <a:solidFill>
                            <a:srgbClr val="FF0000"/>
                          </a:solidFill>
                          <a:effectLst/>
                          <a:latin typeface="Times New Roman" pitchFamily="18" charset="0"/>
                          <a:ea typeface="+mn-ea"/>
                          <a:cs typeface="Times New Roman" pitchFamily="18" charset="0"/>
                        </a:rPr>
                        <a:t>("Please enter a positive number greater than zero.\n");</a:t>
                      </a:r>
                      <a:endParaRPr lang="en-IN" sz="1800" b="1" kern="1200" dirty="0" smtClean="0">
                        <a:solidFill>
                          <a:srgbClr val="FF0000"/>
                        </a:solidFill>
                        <a:effectLst/>
                        <a:latin typeface="Times New Roman" pitchFamily="18" charset="0"/>
                        <a:ea typeface="+mn-ea"/>
                        <a:cs typeface="Times New Roman" pitchFamily="18" charset="0"/>
                      </a:endParaRPr>
                    </a:p>
                    <a:p>
                      <a:r>
                        <a:rPr lang="en-US" sz="1800" b="1" kern="1200" dirty="0" smtClean="0">
                          <a:solidFill>
                            <a:srgbClr val="FF0000"/>
                          </a:solidFill>
                          <a:effectLst/>
                          <a:latin typeface="Times New Roman" pitchFamily="18" charset="0"/>
                          <a:ea typeface="+mn-ea"/>
                          <a:cs typeface="Times New Roman" pitchFamily="18" charset="0"/>
                        </a:rPr>
                        <a:t>        return 1; </a:t>
                      </a:r>
                      <a:endParaRPr lang="en-IN" sz="1800" b="1" kern="1200" dirty="0" smtClean="0">
                        <a:solidFill>
                          <a:srgbClr val="FF0000"/>
                        </a:solidFill>
                        <a:effectLst/>
                        <a:latin typeface="Times New Roman" pitchFamily="18" charset="0"/>
                        <a:ea typeface="+mn-ea"/>
                        <a:cs typeface="Times New Roman" pitchFamily="18" charset="0"/>
                      </a:endParaRPr>
                    </a:p>
                    <a:p>
                      <a:r>
                        <a:rPr lang="en-US" sz="1800" kern="1200" dirty="0" smtClean="0">
                          <a:solidFill>
                            <a:srgbClr val="0070C0"/>
                          </a:solidFill>
                          <a:effectLst/>
                          <a:latin typeface="Times New Roman" pitchFamily="18" charset="0"/>
                          <a:ea typeface="+mn-ea"/>
                          <a:cs typeface="Times New Roman" pitchFamily="18" charset="0"/>
                        </a:rPr>
                        <a:t>   }</a:t>
                      </a:r>
                      <a:endParaRPr lang="en-IN" sz="1800" kern="1200" dirty="0" smtClean="0">
                        <a:solidFill>
                          <a:srgbClr val="0070C0"/>
                        </a:solidFill>
                        <a:effectLst/>
                        <a:latin typeface="Times New Roman" pitchFamily="18" charset="0"/>
                        <a:ea typeface="+mn-ea"/>
                        <a:cs typeface="Times New Roman" pitchFamily="18" charset="0"/>
                      </a:endParaRPr>
                    </a:p>
                    <a:p>
                      <a:r>
                        <a:rPr lang="en-US" sz="1800" kern="1200" dirty="0" smtClean="0">
                          <a:solidFill>
                            <a:srgbClr val="0070C0"/>
                          </a:solidFill>
                          <a:effectLst/>
                          <a:latin typeface="Times New Roman" pitchFamily="18" charset="0"/>
                          <a:ea typeface="+mn-ea"/>
                          <a:cs typeface="Times New Roman" pitchFamily="18" charset="0"/>
                        </a:rPr>
                        <a:t>       </a:t>
                      </a:r>
                      <a:r>
                        <a:rPr lang="en-US" sz="1800" b="1" kern="1200" dirty="0" smtClean="0">
                          <a:solidFill>
                            <a:srgbClr val="0070C0"/>
                          </a:solidFill>
                          <a:effectLst/>
                          <a:latin typeface="Times New Roman" pitchFamily="18" charset="0"/>
                          <a:ea typeface="+mn-ea"/>
                          <a:cs typeface="Times New Roman" pitchFamily="18" charset="0"/>
                        </a:rPr>
                        <a:t>for (i = 1; i &lt; n; i++);</a:t>
                      </a:r>
                      <a:endParaRPr lang="en-IN" sz="1800" b="1" kern="1200" dirty="0" smtClean="0">
                        <a:solidFill>
                          <a:srgbClr val="0070C0"/>
                        </a:solidFill>
                        <a:effectLst/>
                        <a:latin typeface="Times New Roman" pitchFamily="18" charset="0"/>
                        <a:ea typeface="+mn-ea"/>
                        <a:cs typeface="Times New Roman" pitchFamily="18" charset="0"/>
                      </a:endParaRPr>
                    </a:p>
                    <a:p>
                      <a:r>
                        <a:rPr lang="en-US" sz="1800" b="1" kern="1200" dirty="0" smtClean="0">
                          <a:solidFill>
                            <a:srgbClr val="0070C0"/>
                          </a:solidFill>
                          <a:effectLst/>
                          <a:latin typeface="Times New Roman" pitchFamily="18" charset="0"/>
                          <a:ea typeface="+mn-ea"/>
                          <a:cs typeface="Times New Roman" pitchFamily="18" charset="0"/>
                        </a:rPr>
                        <a:t> {</a:t>
                      </a:r>
                      <a:endParaRPr lang="en-IN" sz="1800" b="1" kern="1200" dirty="0" smtClean="0">
                        <a:solidFill>
                          <a:srgbClr val="0070C0"/>
                        </a:solidFill>
                        <a:effectLst/>
                        <a:latin typeface="Times New Roman" pitchFamily="18" charset="0"/>
                        <a:ea typeface="+mn-ea"/>
                        <a:cs typeface="Times New Roman" pitchFamily="18" charset="0"/>
                      </a:endParaRPr>
                    </a:p>
                    <a:p>
                      <a:r>
                        <a:rPr lang="en-US" sz="1800" b="1" kern="1200" dirty="0" smtClean="0">
                          <a:solidFill>
                            <a:srgbClr val="0070C0"/>
                          </a:solidFill>
                          <a:effectLst/>
                          <a:latin typeface="Times New Roman" pitchFamily="18" charset="0"/>
                          <a:ea typeface="+mn-ea"/>
                          <a:cs typeface="Times New Roman" pitchFamily="18" charset="0"/>
                        </a:rPr>
                        <a:t>        sum += i * i;</a:t>
                      </a:r>
                      <a:endParaRPr lang="en-IN" sz="1800" b="1" kern="1200" dirty="0" smtClean="0">
                        <a:solidFill>
                          <a:srgbClr val="0070C0"/>
                        </a:solidFill>
                        <a:effectLst/>
                        <a:latin typeface="Times New Roman" pitchFamily="18" charset="0"/>
                        <a:ea typeface="+mn-ea"/>
                        <a:cs typeface="Times New Roman" pitchFamily="18" charset="0"/>
                      </a:endParaRPr>
                    </a:p>
                    <a:p>
                      <a:r>
                        <a:rPr lang="en-US" sz="1800" b="1" kern="1200" dirty="0" smtClean="0">
                          <a:solidFill>
                            <a:srgbClr val="0070C0"/>
                          </a:solidFill>
                          <a:effectLst/>
                          <a:latin typeface="Times New Roman" pitchFamily="18" charset="0"/>
                          <a:ea typeface="+mn-ea"/>
                          <a:cs typeface="Times New Roman" pitchFamily="18" charset="0"/>
                        </a:rPr>
                        <a:t>    }</a:t>
                      </a:r>
                      <a:endParaRPr lang="en-IN" sz="1800" b="1" kern="1200" dirty="0" smtClean="0">
                        <a:solidFill>
                          <a:srgbClr val="0070C0"/>
                        </a:solidFill>
                        <a:effectLst/>
                        <a:latin typeface="Times New Roman" pitchFamily="18" charset="0"/>
                        <a:ea typeface="+mn-ea"/>
                        <a:cs typeface="Times New Roman" pitchFamily="18" charset="0"/>
                      </a:endParaRPr>
                    </a:p>
                    <a:p>
                      <a:r>
                        <a:rPr lang="en-US" sz="1800" b="1" kern="1200" dirty="0" smtClean="0">
                          <a:solidFill>
                            <a:srgbClr val="0070C0"/>
                          </a:solidFill>
                          <a:effectLst/>
                          <a:latin typeface="Times New Roman" pitchFamily="18" charset="0"/>
                          <a:ea typeface="+mn-ea"/>
                          <a:cs typeface="Times New Roman" pitchFamily="18" charset="0"/>
                        </a:rPr>
                        <a:t>    </a:t>
                      </a:r>
                      <a:r>
                        <a:rPr lang="en-US" sz="1800" b="1" kern="1200" dirty="0" err="1" smtClean="0">
                          <a:solidFill>
                            <a:srgbClr val="0070C0"/>
                          </a:solidFill>
                          <a:effectLst/>
                          <a:latin typeface="Times New Roman" pitchFamily="18" charset="0"/>
                          <a:ea typeface="+mn-ea"/>
                          <a:cs typeface="Times New Roman" pitchFamily="18" charset="0"/>
                        </a:rPr>
                        <a:t>printf</a:t>
                      </a:r>
                      <a:r>
                        <a:rPr lang="en-US" sz="1800" b="1" kern="1200" dirty="0" smtClean="0">
                          <a:solidFill>
                            <a:srgbClr val="0070C0"/>
                          </a:solidFill>
                          <a:effectLst/>
                          <a:latin typeface="Times New Roman" pitchFamily="18" charset="0"/>
                          <a:ea typeface="+mn-ea"/>
                          <a:cs typeface="Times New Roman" pitchFamily="18" charset="0"/>
                        </a:rPr>
                        <a:t>("The sum of squares of the first %d natural numbers is: %d\n", n, sum);</a:t>
                      </a:r>
                      <a:endParaRPr lang="en-IN" sz="1800" b="1" kern="1200" dirty="0" smtClean="0">
                        <a:solidFill>
                          <a:srgbClr val="0070C0"/>
                        </a:solidFill>
                        <a:effectLst/>
                        <a:latin typeface="Times New Roman" pitchFamily="18" charset="0"/>
                        <a:ea typeface="+mn-ea"/>
                        <a:cs typeface="Times New Roman" pitchFamily="18" charset="0"/>
                      </a:endParaRPr>
                    </a:p>
                    <a:p>
                      <a:r>
                        <a:rPr lang="en-US" sz="1800" b="1" kern="1200" dirty="0" smtClean="0">
                          <a:solidFill>
                            <a:srgbClr val="0070C0"/>
                          </a:solidFill>
                          <a:effectLst/>
                          <a:latin typeface="Times New Roman" pitchFamily="18" charset="0"/>
                          <a:ea typeface="+mn-ea"/>
                          <a:cs typeface="Times New Roman" pitchFamily="18" charset="0"/>
                        </a:rPr>
                        <a:t>    return 0;</a:t>
                      </a:r>
                      <a:endParaRPr lang="en-IN" sz="1800" b="1" kern="1200" dirty="0" smtClean="0">
                        <a:solidFill>
                          <a:srgbClr val="0070C0"/>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a:t>
                      </a:r>
                      <a:endParaRPr lang="en-IN" sz="1800" kern="1200" dirty="0" smtClean="0">
                        <a:solidFill>
                          <a:schemeClr val="tx1"/>
                        </a:solidFill>
                        <a:effectLst/>
                        <a:latin typeface="Times New Roman" pitchFamily="18" charset="0"/>
                        <a:ea typeface="+mn-ea"/>
                        <a:cs typeface="Times New Roman" pitchFamily="18" charset="0"/>
                      </a:endParaRPr>
                    </a:p>
                    <a:p>
                      <a:pPr>
                        <a:lnSpc>
                          <a:spcPct val="150000"/>
                        </a:lnSpc>
                      </a:pPr>
                      <a:endParaRPr lang="en-IN" b="1" dirty="0">
                        <a:latin typeface="Times New Roman" pitchFamily="18" charset="0"/>
                        <a:cs typeface="Times New Roman" pitchFamily="18" charset="0"/>
                      </a:endParaRPr>
                    </a:p>
                  </a:txBody>
                  <a:tcPr/>
                </a:tc>
                <a:tc>
                  <a:txBody>
                    <a:bodyPr/>
                    <a:lstStyle/>
                    <a:p>
                      <a:r>
                        <a:rPr lang="en-US" sz="1800" kern="1200" dirty="0" smtClean="0">
                          <a:solidFill>
                            <a:schemeClr val="tx1"/>
                          </a:solidFill>
                          <a:effectLst/>
                          <a:latin typeface="+mn-lt"/>
                          <a:ea typeface="+mn-ea"/>
                          <a:cs typeface="+mn-cs"/>
                        </a:rPr>
                        <a:t>#include &lt;</a:t>
                      </a:r>
                      <a:r>
                        <a:rPr lang="en-US" sz="1800" kern="1200" dirty="0" err="1" smtClean="0">
                          <a:solidFill>
                            <a:schemeClr val="tx1"/>
                          </a:solidFill>
                          <a:effectLst/>
                          <a:latin typeface="+mn-lt"/>
                          <a:ea typeface="+mn-ea"/>
                          <a:cs typeface="+mn-cs"/>
                        </a:rPr>
                        <a:t>stdio.h</a:t>
                      </a:r>
                      <a:r>
                        <a:rPr lang="en-US" sz="1800" kern="1200" dirty="0" smtClean="0">
                          <a:solidFill>
                            <a:schemeClr val="tx1"/>
                          </a:solidFill>
                          <a:effectLst/>
                          <a:latin typeface="+mn-lt"/>
                          <a:ea typeface="+mn-ea"/>
                          <a:cs typeface="+mn-cs"/>
                        </a:rPr>
                        <a:t>&gt;</a:t>
                      </a:r>
                      <a:endParaRPr lang="en-IN" sz="1800" kern="1200" dirty="0" smtClean="0">
                        <a:solidFill>
                          <a:schemeClr val="tx1"/>
                        </a:solidFill>
                        <a:effectLst/>
                        <a:latin typeface="+mn-lt"/>
                        <a:ea typeface="+mn-ea"/>
                        <a:cs typeface="+mn-cs"/>
                      </a:endParaRPr>
                    </a:p>
                    <a:p>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main()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n, i;</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("Enter a positive integer: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scanf</a:t>
                      </a:r>
                      <a:r>
                        <a:rPr lang="en-US" sz="1800" kern="1200" dirty="0" smtClean="0">
                          <a:solidFill>
                            <a:schemeClr val="tx1"/>
                          </a:solidFill>
                          <a:effectLst/>
                          <a:latin typeface="+mn-lt"/>
                          <a:ea typeface="+mn-ea"/>
                          <a:cs typeface="+mn-cs"/>
                        </a:rPr>
                        <a:t>("%d", &amp;n);</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if (n &gt; 0)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("return 1");</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else</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("return 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return 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pPr>
                        <a:lnSpc>
                          <a:spcPct val="150000"/>
                        </a:lnSpc>
                      </a:pPr>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50579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FF0000"/>
                </a:solidFill>
              </a:rPr>
              <a:t>Enter a positive integer: 90</a:t>
            </a:r>
          </a:p>
          <a:p>
            <a:pPr algn="ctr"/>
            <a:r>
              <a:rPr lang="en-US" sz="2400" dirty="0">
                <a:solidFill>
                  <a:schemeClr val="tx1"/>
                </a:solidFill>
              </a:rPr>
              <a:t>return </a:t>
            </a:r>
            <a:r>
              <a:rPr lang="en-US" sz="2400" dirty="0" smtClean="0">
                <a:solidFill>
                  <a:schemeClr val="tx1"/>
                </a:solidFill>
              </a:rPr>
              <a:t>1</a:t>
            </a:r>
          </a:p>
          <a:p>
            <a:pPr algn="ctr"/>
            <a:r>
              <a:rPr lang="en-IN" sz="2400" dirty="0">
                <a:solidFill>
                  <a:srgbClr val="FF0000"/>
                </a:solidFill>
              </a:rPr>
              <a:t>Enter a positive integer: -2</a:t>
            </a:r>
          </a:p>
          <a:p>
            <a:pPr algn="ctr"/>
            <a:r>
              <a:rPr lang="en-IN" sz="2400" dirty="0">
                <a:solidFill>
                  <a:schemeClr val="tx1"/>
                </a:solidFill>
              </a:rPr>
              <a:t>return 0</a:t>
            </a:r>
          </a:p>
        </p:txBody>
      </p:sp>
    </p:spTree>
    <p:extLst>
      <p:ext uri="{BB962C8B-B14F-4D97-AF65-F5344CB8AC3E}">
        <p14:creationId xmlns:p14="http://schemas.microsoft.com/office/powerpoint/2010/main" val="1376020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r>
              <a:rPr lang="en-US" sz="2400" b="1" dirty="0"/>
              <a:t>Fill the code given and explain how the desired output will be generated.</a:t>
            </a:r>
            <a:endParaRPr lang="en-IN" sz="24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Q6</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238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3591582"/>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3962400"/>
                <a:gridCol w="4800600"/>
              </a:tblGrid>
              <a:tr h="6553200">
                <a:tc>
                  <a:txBody>
                    <a:bodyPr/>
                    <a:lstStyle/>
                    <a:p>
                      <a:r>
                        <a:rPr lang="en-US" sz="1800" kern="1200" dirty="0" smtClean="0">
                          <a:solidFill>
                            <a:schemeClr val="tx1"/>
                          </a:solidFill>
                          <a:effectLst/>
                          <a:latin typeface="Times New Roman" pitchFamily="18" charset="0"/>
                          <a:ea typeface="+mn-ea"/>
                          <a:cs typeface="Times New Roman" pitchFamily="18" charset="0"/>
                        </a:rPr>
                        <a:t>#include &lt;</a:t>
                      </a:r>
                      <a:r>
                        <a:rPr lang="en-US" sz="1800" kern="1200" dirty="0" err="1" smtClean="0">
                          <a:solidFill>
                            <a:schemeClr val="tx1"/>
                          </a:solidFill>
                          <a:effectLst/>
                          <a:latin typeface="Times New Roman" pitchFamily="18" charset="0"/>
                          <a:ea typeface="+mn-ea"/>
                          <a:cs typeface="Times New Roman" pitchFamily="18" charset="0"/>
                        </a:rPr>
                        <a:t>stdio.h</a:t>
                      </a:r>
                      <a:r>
                        <a:rPr lang="en-US" sz="1800" kern="1200" dirty="0" smtClean="0">
                          <a:solidFill>
                            <a:schemeClr val="tx1"/>
                          </a:solidFill>
                          <a:effectLst/>
                          <a:latin typeface="Times New Roman" pitchFamily="18" charset="0"/>
                          <a:ea typeface="+mn-ea"/>
                          <a:cs typeface="Times New Roman" pitchFamily="18" charset="0"/>
                        </a:rPr>
                        <a:t>&gt;</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err="1" smtClean="0">
                          <a:solidFill>
                            <a:schemeClr val="tx1"/>
                          </a:solidFill>
                          <a:effectLst/>
                          <a:latin typeface="Times New Roman" pitchFamily="18" charset="0"/>
                          <a:ea typeface="+mn-ea"/>
                          <a:cs typeface="Times New Roman" pitchFamily="18" charset="0"/>
                        </a:rPr>
                        <a:t>int</a:t>
                      </a:r>
                      <a:r>
                        <a:rPr lang="en-US" sz="1800" kern="1200" dirty="0" smtClean="0">
                          <a:solidFill>
                            <a:schemeClr val="tx1"/>
                          </a:solidFill>
                          <a:effectLst/>
                          <a:latin typeface="Times New Roman" pitchFamily="18" charset="0"/>
                          <a:ea typeface="+mn-ea"/>
                          <a:cs typeface="Times New Roman" pitchFamily="18" charset="0"/>
                        </a:rPr>
                        <a:t> main()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int</a:t>
                      </a:r>
                      <a:r>
                        <a:rPr lang="en-US" sz="1800" kern="1200" dirty="0" smtClean="0">
                          <a:solidFill>
                            <a:schemeClr val="tx1"/>
                          </a:solidFill>
                          <a:effectLst/>
                          <a:latin typeface="Times New Roman" pitchFamily="18" charset="0"/>
                          <a:ea typeface="+mn-ea"/>
                          <a:cs typeface="Times New Roman" pitchFamily="18" charset="0"/>
                        </a:rPr>
                        <a:t> number;</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printf</a:t>
                      </a:r>
                      <a:r>
                        <a:rPr lang="en-US" sz="1800" kern="1200" dirty="0" smtClean="0">
                          <a:solidFill>
                            <a:schemeClr val="tx1"/>
                          </a:solidFill>
                          <a:effectLst/>
                          <a:latin typeface="Times New Roman" pitchFamily="18" charset="0"/>
                          <a:ea typeface="+mn-ea"/>
                          <a:cs typeface="Times New Roman" pitchFamily="18" charset="0"/>
                        </a:rPr>
                        <a:t>("Enter a number: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scanf</a:t>
                      </a:r>
                      <a:r>
                        <a:rPr lang="en-US" sz="1800" kern="1200" dirty="0" smtClean="0">
                          <a:solidFill>
                            <a:schemeClr val="tx1"/>
                          </a:solidFill>
                          <a:effectLst/>
                          <a:latin typeface="Times New Roman" pitchFamily="18" charset="0"/>
                          <a:ea typeface="+mn-ea"/>
                          <a:cs typeface="Times New Roman" pitchFamily="18" charset="0"/>
                        </a:rPr>
                        <a:t>("%d", &amp;number);</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if (_______ &gt; 0) {  // Blank 1</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printf</a:t>
                      </a:r>
                      <a:r>
                        <a:rPr lang="en-US" sz="1800" kern="1200" dirty="0" smtClean="0">
                          <a:solidFill>
                            <a:schemeClr val="tx1"/>
                          </a:solidFill>
                          <a:effectLst/>
                          <a:latin typeface="Times New Roman" pitchFamily="18" charset="0"/>
                          <a:ea typeface="+mn-ea"/>
                          <a:cs typeface="Times New Roman" pitchFamily="18" charset="0"/>
                        </a:rPr>
                        <a:t>("The number is positive.\n");</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else if (_______ &lt; 0) {  // Blank 2</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printf</a:t>
                      </a:r>
                      <a:r>
                        <a:rPr lang="en-US" sz="1800" kern="1200" dirty="0" smtClean="0">
                          <a:solidFill>
                            <a:schemeClr val="tx1"/>
                          </a:solidFill>
                          <a:effectLst/>
                          <a:latin typeface="Times New Roman" pitchFamily="18" charset="0"/>
                          <a:ea typeface="+mn-ea"/>
                          <a:cs typeface="Times New Roman" pitchFamily="18" charset="0"/>
                        </a:rPr>
                        <a:t>("The number is negative.\n");</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else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r>
                        <a:rPr lang="en-US" sz="1800" kern="1200" dirty="0" err="1" smtClean="0">
                          <a:solidFill>
                            <a:schemeClr val="tx1"/>
                          </a:solidFill>
                          <a:effectLst/>
                          <a:latin typeface="Times New Roman" pitchFamily="18" charset="0"/>
                          <a:ea typeface="+mn-ea"/>
                          <a:cs typeface="Times New Roman" pitchFamily="18" charset="0"/>
                        </a:rPr>
                        <a:t>printf</a:t>
                      </a:r>
                      <a:r>
                        <a:rPr lang="en-US" sz="1800" kern="1200" dirty="0" smtClean="0">
                          <a:solidFill>
                            <a:schemeClr val="tx1"/>
                          </a:solidFill>
                          <a:effectLst/>
                          <a:latin typeface="Times New Roman" pitchFamily="18" charset="0"/>
                          <a:ea typeface="+mn-ea"/>
                          <a:cs typeface="Times New Roman" pitchFamily="18" charset="0"/>
                        </a:rPr>
                        <a:t>("The number is ______.\n");  // Blank 3</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    return 0;</a:t>
                      </a:r>
                      <a:endParaRPr lang="en-IN" sz="1800" kern="1200" dirty="0" smtClean="0">
                        <a:solidFill>
                          <a:schemeClr val="tx1"/>
                        </a:solidFill>
                        <a:effectLst/>
                        <a:latin typeface="Times New Roman" pitchFamily="18" charset="0"/>
                        <a:ea typeface="+mn-ea"/>
                        <a:cs typeface="Times New Roman" pitchFamily="18" charset="0"/>
                      </a:endParaRPr>
                    </a:p>
                    <a:p>
                      <a:r>
                        <a:rPr lang="en-US" sz="1800" kern="1200" dirty="0" smtClean="0">
                          <a:solidFill>
                            <a:schemeClr val="tx1"/>
                          </a:solidFill>
                          <a:effectLst/>
                          <a:latin typeface="Times New Roman" pitchFamily="18" charset="0"/>
                          <a:ea typeface="+mn-ea"/>
                          <a:cs typeface="Times New Roman" pitchFamily="18" charset="0"/>
                        </a:rPr>
                        <a:t>}</a:t>
                      </a:r>
                      <a:endParaRPr lang="en-IN" sz="1800" kern="1200" dirty="0" smtClean="0">
                        <a:solidFill>
                          <a:schemeClr val="tx1"/>
                        </a:solidFill>
                        <a:effectLst/>
                        <a:latin typeface="Times New Roman" pitchFamily="18" charset="0"/>
                        <a:ea typeface="+mn-ea"/>
                        <a:cs typeface="Times New Roman" pitchFamily="18" charset="0"/>
                      </a:endParaRPr>
                    </a:p>
                    <a:p>
                      <a:pPr>
                        <a:lnSpc>
                          <a:spcPct val="150000"/>
                        </a:lnSpc>
                      </a:pPr>
                      <a:endParaRPr lang="en-IN" b="1" dirty="0">
                        <a:latin typeface="Times New Roman" pitchFamily="18" charset="0"/>
                        <a:cs typeface="Times New Roman" pitchFamily="18" charset="0"/>
                      </a:endParaRPr>
                    </a:p>
                  </a:txBody>
                  <a:tcPr/>
                </a:tc>
                <a:tc>
                  <a:txBody>
                    <a:bodyPr/>
                    <a:lstStyle/>
                    <a:p>
                      <a:r>
                        <a:rPr lang="en-US" sz="1800" kern="1200" dirty="0" smtClean="0">
                          <a:solidFill>
                            <a:schemeClr val="tx1"/>
                          </a:solidFill>
                          <a:effectLst/>
                          <a:latin typeface="+mn-lt"/>
                          <a:ea typeface="+mn-ea"/>
                          <a:cs typeface="+mn-cs"/>
                        </a:rPr>
                        <a:t>#include &lt;</a:t>
                      </a:r>
                      <a:r>
                        <a:rPr lang="en-US" sz="1800" kern="1200" dirty="0" err="1" smtClean="0">
                          <a:solidFill>
                            <a:schemeClr val="tx1"/>
                          </a:solidFill>
                          <a:effectLst/>
                          <a:latin typeface="+mn-lt"/>
                          <a:ea typeface="+mn-ea"/>
                          <a:cs typeface="+mn-cs"/>
                        </a:rPr>
                        <a:t>stdio.h</a:t>
                      </a:r>
                      <a:r>
                        <a:rPr lang="en-US" sz="1800" kern="1200" dirty="0" smtClean="0">
                          <a:solidFill>
                            <a:schemeClr val="tx1"/>
                          </a:solidFill>
                          <a:effectLst/>
                          <a:latin typeface="+mn-lt"/>
                          <a:ea typeface="+mn-ea"/>
                          <a:cs typeface="+mn-cs"/>
                        </a:rPr>
                        <a:t>&gt;</a:t>
                      </a:r>
                      <a:endParaRPr lang="en-IN" sz="1800" kern="1200" dirty="0" smtClean="0">
                        <a:solidFill>
                          <a:schemeClr val="tx1"/>
                        </a:solidFill>
                        <a:effectLst/>
                        <a:latin typeface="+mn-lt"/>
                        <a:ea typeface="+mn-ea"/>
                        <a:cs typeface="+mn-cs"/>
                      </a:endParaRPr>
                    </a:p>
                    <a:p>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main()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number;</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("Enter a number: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scanf</a:t>
                      </a:r>
                      <a:r>
                        <a:rPr lang="en-US" sz="1800" kern="1200" dirty="0" smtClean="0">
                          <a:solidFill>
                            <a:schemeClr val="tx1"/>
                          </a:solidFill>
                          <a:effectLst/>
                          <a:latin typeface="+mn-lt"/>
                          <a:ea typeface="+mn-ea"/>
                          <a:cs typeface="+mn-cs"/>
                        </a:rPr>
                        <a:t>("%d", &amp;number);</a:t>
                      </a:r>
                      <a:endParaRPr lang="en-IN" sz="1800" kern="1200" dirty="0" smtClean="0">
                        <a:solidFill>
                          <a:schemeClr val="tx1"/>
                        </a:solidFill>
                        <a:effectLst/>
                        <a:latin typeface="+mn-lt"/>
                        <a:ea typeface="+mn-ea"/>
                        <a:cs typeface="+mn-cs"/>
                      </a:endParaRPr>
                    </a:p>
                    <a:p>
                      <a:r>
                        <a:rPr lang="en-US" sz="1800" b="1" kern="1200" dirty="0" smtClean="0">
                          <a:solidFill>
                            <a:srgbClr val="7030A0"/>
                          </a:solidFill>
                          <a:effectLst/>
                          <a:latin typeface="+mn-lt"/>
                          <a:ea typeface="+mn-ea"/>
                          <a:cs typeface="+mn-cs"/>
                        </a:rPr>
                        <a:t>    if (number &gt; 0) </a:t>
                      </a:r>
                      <a:r>
                        <a:rPr lang="en-US" sz="1800" kern="1200" dirty="0" smtClean="0">
                          <a:solidFill>
                            <a:schemeClr val="tx1"/>
                          </a:solidFill>
                          <a:effectLst/>
                          <a:latin typeface="+mn-lt"/>
                          <a:ea typeface="+mn-ea"/>
                          <a:cs typeface="+mn-cs"/>
                        </a:rPr>
                        <a:t>{  // Blank 1</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("The number is positive.\n");</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b="1" kern="1200" dirty="0" smtClean="0">
                          <a:solidFill>
                            <a:srgbClr val="7030A0"/>
                          </a:solidFill>
                          <a:effectLst/>
                          <a:latin typeface="+mn-lt"/>
                          <a:ea typeface="+mn-ea"/>
                          <a:cs typeface="+mn-cs"/>
                        </a:rPr>
                        <a:t>else if (number &lt; 0) </a:t>
                      </a:r>
                      <a:r>
                        <a:rPr lang="en-US" sz="1800" kern="1200" dirty="0" smtClean="0">
                          <a:solidFill>
                            <a:schemeClr val="tx1"/>
                          </a:solidFill>
                          <a:effectLst/>
                          <a:latin typeface="+mn-lt"/>
                          <a:ea typeface="+mn-ea"/>
                          <a:cs typeface="+mn-cs"/>
                        </a:rPr>
                        <a:t>{  // Blank 2</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("The number is negative.\n");</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else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("The number is </a:t>
                      </a:r>
                      <a:r>
                        <a:rPr lang="en-US" sz="1800" b="1" kern="1200" dirty="0" smtClean="0">
                          <a:solidFill>
                            <a:srgbClr val="7030A0"/>
                          </a:solidFill>
                          <a:effectLst/>
                          <a:latin typeface="+mn-lt"/>
                          <a:ea typeface="+mn-ea"/>
                          <a:cs typeface="+mn-cs"/>
                        </a:rPr>
                        <a:t>Zero</a:t>
                      </a:r>
                      <a:r>
                        <a:rPr lang="en-US" sz="1800" kern="1200" dirty="0" smtClean="0">
                          <a:solidFill>
                            <a:schemeClr val="tx1"/>
                          </a:solidFill>
                          <a:effectLst/>
                          <a:latin typeface="+mn-lt"/>
                          <a:ea typeface="+mn-ea"/>
                          <a:cs typeface="+mn-cs"/>
                        </a:rPr>
                        <a:t>.\n");  // Blank 3</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return 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pPr>
                        <a:lnSpc>
                          <a:spcPct val="150000"/>
                        </a:lnSpc>
                      </a:pPr>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025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rgbClr val="FF0000"/>
                </a:solidFill>
              </a:rPr>
              <a:t>Enter a number: </a:t>
            </a:r>
          </a:p>
          <a:p>
            <a:pPr algn="ctr"/>
            <a:r>
              <a:rPr lang="en-US" sz="2400" dirty="0">
                <a:solidFill>
                  <a:schemeClr val="tx1"/>
                </a:solidFill>
              </a:rPr>
              <a:t>2</a:t>
            </a:r>
          </a:p>
          <a:p>
            <a:pPr algn="ctr"/>
            <a:r>
              <a:rPr lang="en-US" sz="2400" dirty="0">
                <a:solidFill>
                  <a:schemeClr val="tx1"/>
                </a:solidFill>
              </a:rPr>
              <a:t>The number is positive</a:t>
            </a:r>
            <a:r>
              <a:rPr lang="en-US" sz="2400" dirty="0" smtClean="0">
                <a:solidFill>
                  <a:srgbClr val="FF0000"/>
                </a:solidFill>
              </a:rPr>
              <a:t>.</a:t>
            </a:r>
          </a:p>
          <a:p>
            <a:pPr algn="ctr"/>
            <a:r>
              <a:rPr lang="en-US" sz="2400" dirty="0">
                <a:solidFill>
                  <a:srgbClr val="FF0000"/>
                </a:solidFill>
              </a:rPr>
              <a:t>Enter a number: -2</a:t>
            </a:r>
          </a:p>
          <a:p>
            <a:pPr algn="ctr"/>
            <a:r>
              <a:rPr lang="en-US" sz="2400" dirty="0">
                <a:solidFill>
                  <a:schemeClr val="tx1"/>
                </a:solidFill>
              </a:rPr>
              <a:t>The number is negative</a:t>
            </a:r>
            <a:r>
              <a:rPr lang="en-US" sz="2400" dirty="0" smtClean="0">
                <a:solidFill>
                  <a:schemeClr val="tx1"/>
                </a:solidFill>
              </a:rPr>
              <a:t>.</a:t>
            </a:r>
          </a:p>
          <a:p>
            <a:pPr algn="ctr"/>
            <a:r>
              <a:rPr lang="en-US" sz="2400" dirty="0">
                <a:solidFill>
                  <a:srgbClr val="FF0000"/>
                </a:solidFill>
              </a:rPr>
              <a:t>Enter a number: 0    </a:t>
            </a:r>
          </a:p>
          <a:p>
            <a:pPr algn="ctr"/>
            <a:r>
              <a:rPr lang="en-US" sz="2400" dirty="0">
                <a:solidFill>
                  <a:schemeClr val="tx1"/>
                </a:solidFill>
              </a:rPr>
              <a:t>The number is Zero</a:t>
            </a:r>
            <a:endParaRPr lang="en-IN" sz="2400" dirty="0">
              <a:solidFill>
                <a:schemeClr val="tx1"/>
              </a:solidFill>
            </a:endParaRPr>
          </a:p>
        </p:txBody>
      </p:sp>
    </p:spTree>
    <p:extLst>
      <p:ext uri="{BB962C8B-B14F-4D97-AF65-F5344CB8AC3E}">
        <p14:creationId xmlns:p14="http://schemas.microsoft.com/office/powerpoint/2010/main" val="335033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362200"/>
            <a:ext cx="8305800" cy="230832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0"/>
            <a:r>
              <a:rPr lang="en-US" sz="2400" dirty="0"/>
              <a:t>You are working on a banking application that requires a feature to help customers track their daily expenses. The program should </a:t>
            </a:r>
            <a:r>
              <a:rPr lang="en-US" sz="2400" b="1" dirty="0">
                <a:solidFill>
                  <a:srgbClr val="FF0000"/>
                </a:solidFill>
              </a:rPr>
              <a:t>allow users to input their daily expenses one at a time</a:t>
            </a:r>
            <a:r>
              <a:rPr lang="en-US" sz="2400" dirty="0"/>
              <a:t>. When the user enters a </a:t>
            </a:r>
            <a:r>
              <a:rPr lang="en-US" sz="2400" b="1" dirty="0"/>
              <a:t>negative value</a:t>
            </a:r>
            <a:r>
              <a:rPr lang="en-US" sz="2400" dirty="0"/>
              <a:t>, it indicates that they have finished entering expenses for the day. Implement using a C program to calculate and display the total amount spent.</a:t>
            </a:r>
            <a:endParaRPr lang="en-IN" sz="24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43118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Q7</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405704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90" y="1828800"/>
            <a:ext cx="2371725" cy="2686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71854" y="685800"/>
            <a:ext cx="2383361"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Input?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Diagram 3"/>
          <p:cNvGraphicFramePr/>
          <p:nvPr>
            <p:extLst>
              <p:ext uri="{D42A27DB-BD31-4B8C-83A1-F6EECF244321}">
                <p14:modId xmlns:p14="http://schemas.microsoft.com/office/powerpoint/2010/main" val="4226559712"/>
              </p:ext>
            </p:extLst>
          </p:nvPr>
        </p:nvGraphicFramePr>
        <p:xfrm>
          <a:off x="76200" y="117581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01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5419926"/>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8763000"/>
              </a:tblGrid>
              <a:tr h="6553200">
                <a:tc>
                  <a:txBody>
                    <a:bodyPr/>
                    <a:lstStyle/>
                    <a:p>
                      <a:r>
                        <a:rPr lang="en-US" sz="1800" b="1" kern="1200" dirty="0" smtClean="0">
                          <a:solidFill>
                            <a:schemeClr val="tx1"/>
                          </a:solidFill>
                          <a:effectLst/>
                          <a:latin typeface="Times New Roman" pitchFamily="18" charset="0"/>
                          <a:ea typeface="+mn-ea"/>
                          <a:cs typeface="Times New Roman" pitchFamily="18" charset="0"/>
                        </a:rPr>
                        <a:t>#include &lt;</a:t>
                      </a:r>
                      <a:r>
                        <a:rPr lang="en-US" sz="1800" b="1" kern="1200" dirty="0" err="1" smtClean="0">
                          <a:solidFill>
                            <a:schemeClr val="tx1"/>
                          </a:solidFill>
                          <a:effectLst/>
                          <a:latin typeface="Times New Roman" pitchFamily="18" charset="0"/>
                          <a:ea typeface="+mn-ea"/>
                          <a:cs typeface="Times New Roman" pitchFamily="18" charset="0"/>
                        </a:rPr>
                        <a:t>stdio.h</a:t>
                      </a:r>
                      <a:r>
                        <a:rPr lang="en-US" sz="1800" b="1" kern="1200" dirty="0" smtClean="0">
                          <a:solidFill>
                            <a:schemeClr val="tx1"/>
                          </a:solidFill>
                          <a:effectLst/>
                          <a:latin typeface="Times New Roman" pitchFamily="18" charset="0"/>
                          <a:ea typeface="+mn-ea"/>
                          <a:cs typeface="Times New Roman" pitchFamily="18" charset="0"/>
                        </a:rPr>
                        <a:t>&gt;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err="1" smtClean="0">
                          <a:solidFill>
                            <a:schemeClr val="tx1"/>
                          </a:solidFill>
                          <a:effectLst/>
                          <a:latin typeface="Times New Roman" pitchFamily="18" charset="0"/>
                          <a:ea typeface="+mn-ea"/>
                          <a:cs typeface="Times New Roman" pitchFamily="18" charset="0"/>
                        </a:rPr>
                        <a:t>int</a:t>
                      </a:r>
                      <a:r>
                        <a:rPr lang="en-US" sz="1800" b="1" kern="1200" dirty="0" smtClean="0">
                          <a:solidFill>
                            <a:schemeClr val="tx1"/>
                          </a:solidFill>
                          <a:effectLst/>
                          <a:latin typeface="Times New Roman" pitchFamily="18" charset="0"/>
                          <a:ea typeface="+mn-ea"/>
                          <a:cs typeface="Times New Roman" pitchFamily="18" charset="0"/>
                        </a:rPr>
                        <a:t> main()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rgbClr val="00B050"/>
                          </a:solidFill>
                          <a:effectLst/>
                          <a:latin typeface="Times New Roman" pitchFamily="18" charset="0"/>
                          <a:ea typeface="+mn-ea"/>
                          <a:cs typeface="Times New Roman" pitchFamily="18" charset="0"/>
                        </a:rPr>
                        <a:t>   </a:t>
                      </a:r>
                      <a:r>
                        <a:rPr lang="en-US" sz="1800" b="1" kern="1200" dirty="0" err="1" smtClean="0">
                          <a:solidFill>
                            <a:srgbClr val="00B050"/>
                          </a:solidFill>
                          <a:effectLst/>
                          <a:latin typeface="Times New Roman" pitchFamily="18" charset="0"/>
                          <a:ea typeface="+mn-ea"/>
                          <a:cs typeface="Times New Roman" pitchFamily="18" charset="0"/>
                        </a:rPr>
                        <a:t>int</a:t>
                      </a:r>
                      <a:r>
                        <a:rPr lang="en-US" sz="1800" b="1" kern="1200" dirty="0" smtClean="0">
                          <a:solidFill>
                            <a:srgbClr val="00B050"/>
                          </a:solidFill>
                          <a:effectLst/>
                          <a:latin typeface="Times New Roman" pitchFamily="18" charset="0"/>
                          <a:ea typeface="+mn-ea"/>
                          <a:cs typeface="Times New Roman" pitchFamily="18" charset="0"/>
                        </a:rPr>
                        <a:t> </a:t>
                      </a:r>
                      <a:r>
                        <a:rPr lang="en-US" sz="1800" b="1" kern="1200" dirty="0" err="1" smtClean="0">
                          <a:solidFill>
                            <a:srgbClr val="00B050"/>
                          </a:solidFill>
                          <a:effectLst/>
                          <a:latin typeface="Times New Roman" pitchFamily="18" charset="0"/>
                          <a:ea typeface="+mn-ea"/>
                          <a:cs typeface="Times New Roman" pitchFamily="18" charset="0"/>
                        </a:rPr>
                        <a:t>d_exp</a:t>
                      </a:r>
                      <a:r>
                        <a:rPr lang="en-US" sz="1800" b="1" kern="1200" dirty="0" smtClean="0">
                          <a:solidFill>
                            <a:srgbClr val="00B050"/>
                          </a:solidFill>
                          <a:effectLst/>
                          <a:latin typeface="Times New Roman" pitchFamily="18" charset="0"/>
                          <a:ea typeface="+mn-ea"/>
                          <a:cs typeface="Times New Roman" pitchFamily="18" charset="0"/>
                        </a:rPr>
                        <a:t>;</a:t>
                      </a:r>
                      <a:endParaRPr lang="en-IN" sz="1800" b="1" kern="1200" dirty="0" smtClean="0">
                        <a:solidFill>
                          <a:srgbClr val="00B050"/>
                        </a:solidFill>
                        <a:effectLst/>
                        <a:latin typeface="Times New Roman" pitchFamily="18" charset="0"/>
                        <a:ea typeface="+mn-ea"/>
                        <a:cs typeface="Times New Roman" pitchFamily="18" charset="0"/>
                      </a:endParaRPr>
                    </a:p>
                    <a:p>
                      <a:r>
                        <a:rPr lang="en-US" sz="1800" b="1" kern="1200" dirty="0" smtClean="0">
                          <a:solidFill>
                            <a:srgbClr val="00B050"/>
                          </a:solidFill>
                          <a:effectLst/>
                          <a:latin typeface="Times New Roman" pitchFamily="18" charset="0"/>
                          <a:ea typeface="+mn-ea"/>
                          <a:cs typeface="Times New Roman" pitchFamily="18" charset="0"/>
                        </a:rPr>
                        <a:t>   </a:t>
                      </a:r>
                      <a:r>
                        <a:rPr lang="en-US" sz="1800" b="1" kern="1200" dirty="0" err="1" smtClean="0">
                          <a:solidFill>
                            <a:srgbClr val="00B050"/>
                          </a:solidFill>
                          <a:effectLst/>
                          <a:latin typeface="Times New Roman" pitchFamily="18" charset="0"/>
                          <a:ea typeface="+mn-ea"/>
                          <a:cs typeface="Times New Roman" pitchFamily="18" charset="0"/>
                        </a:rPr>
                        <a:t>int</a:t>
                      </a:r>
                      <a:r>
                        <a:rPr lang="en-US" sz="1800" b="1" kern="1200" dirty="0" smtClean="0">
                          <a:solidFill>
                            <a:srgbClr val="00B050"/>
                          </a:solidFill>
                          <a:effectLst/>
                          <a:latin typeface="Times New Roman" pitchFamily="18" charset="0"/>
                          <a:ea typeface="+mn-ea"/>
                          <a:cs typeface="Times New Roman" pitchFamily="18" charset="0"/>
                        </a:rPr>
                        <a:t> </a:t>
                      </a:r>
                      <a:r>
                        <a:rPr lang="en-US" sz="1800" b="1" kern="1200" dirty="0" err="1" smtClean="0">
                          <a:solidFill>
                            <a:srgbClr val="00B050"/>
                          </a:solidFill>
                          <a:effectLst/>
                          <a:latin typeface="Times New Roman" pitchFamily="18" charset="0"/>
                          <a:ea typeface="+mn-ea"/>
                          <a:cs typeface="Times New Roman" pitchFamily="18" charset="0"/>
                        </a:rPr>
                        <a:t>tot_amt_spent</a:t>
                      </a:r>
                      <a:r>
                        <a:rPr lang="en-US" sz="1800" b="1" kern="1200" dirty="0" smtClean="0">
                          <a:solidFill>
                            <a:srgbClr val="00B050"/>
                          </a:solidFill>
                          <a:effectLst/>
                          <a:latin typeface="Times New Roman" pitchFamily="18" charset="0"/>
                          <a:ea typeface="+mn-ea"/>
                          <a:cs typeface="Times New Roman" pitchFamily="18" charset="0"/>
                        </a:rPr>
                        <a:t>=0;</a:t>
                      </a:r>
                      <a:endParaRPr lang="en-IN" sz="1800" b="1" kern="1200" dirty="0" smtClean="0">
                        <a:solidFill>
                          <a:srgbClr val="00B050"/>
                        </a:solidFill>
                        <a:effectLst/>
                        <a:latin typeface="Times New Roman" pitchFamily="18" charset="0"/>
                        <a:ea typeface="+mn-ea"/>
                        <a:cs typeface="Times New Roman" pitchFamily="18" charset="0"/>
                      </a:endParaRPr>
                    </a:p>
                    <a:p>
                      <a:r>
                        <a:rPr lang="en-US" sz="1800" b="1" kern="1200" dirty="0" smtClean="0">
                          <a:solidFill>
                            <a:srgbClr val="00B050"/>
                          </a:solidFill>
                          <a:effectLst/>
                          <a:latin typeface="Times New Roman" pitchFamily="18" charset="0"/>
                          <a:ea typeface="+mn-ea"/>
                          <a:cs typeface="Times New Roman" pitchFamily="18" charset="0"/>
                        </a:rPr>
                        <a:t>   </a:t>
                      </a:r>
                      <a:r>
                        <a:rPr lang="en-US" sz="1800" b="1" kern="1200" dirty="0" err="1" smtClean="0">
                          <a:solidFill>
                            <a:srgbClr val="00B050"/>
                          </a:solidFill>
                          <a:effectLst/>
                          <a:latin typeface="Times New Roman" pitchFamily="18" charset="0"/>
                          <a:ea typeface="+mn-ea"/>
                          <a:cs typeface="Times New Roman" pitchFamily="18" charset="0"/>
                        </a:rPr>
                        <a:t>int</a:t>
                      </a:r>
                      <a:r>
                        <a:rPr lang="en-US" sz="1800" b="1" kern="1200" dirty="0" smtClean="0">
                          <a:solidFill>
                            <a:srgbClr val="00B050"/>
                          </a:solidFill>
                          <a:effectLst/>
                          <a:latin typeface="Times New Roman" pitchFamily="18" charset="0"/>
                          <a:ea typeface="+mn-ea"/>
                          <a:cs typeface="Times New Roman" pitchFamily="18" charset="0"/>
                        </a:rPr>
                        <a:t> flag=1;</a:t>
                      </a:r>
                      <a:endParaRPr lang="en-IN" sz="1800" b="1" kern="1200" dirty="0" smtClean="0">
                        <a:solidFill>
                          <a:srgbClr val="00B05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while(flag)   // </a:t>
                      </a:r>
                      <a:r>
                        <a:rPr lang="en-US" sz="1800" b="1" kern="1200" dirty="0" smtClean="0">
                          <a:solidFill>
                            <a:srgbClr val="7030A0"/>
                          </a:solidFill>
                          <a:effectLst/>
                          <a:latin typeface="Times New Roman" pitchFamily="18" charset="0"/>
                          <a:ea typeface="+mn-ea"/>
                          <a:cs typeface="Times New Roman" pitchFamily="18" charset="0"/>
                        </a:rPr>
                        <a:t>if flag==1</a:t>
                      </a:r>
                      <a:endParaRPr lang="en-IN" sz="1800" b="1" kern="1200" dirty="0" smtClean="0">
                        <a:solidFill>
                          <a:srgbClr val="7030A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printf</a:t>
                      </a:r>
                      <a:r>
                        <a:rPr lang="en-US" sz="1800" b="1" kern="1200" dirty="0" smtClean="0">
                          <a:solidFill>
                            <a:schemeClr val="tx1"/>
                          </a:solidFill>
                          <a:effectLst/>
                          <a:latin typeface="Times New Roman" pitchFamily="18" charset="0"/>
                          <a:ea typeface="+mn-ea"/>
                          <a:cs typeface="Times New Roman" pitchFamily="18" charset="0"/>
                        </a:rPr>
                        <a:t>("Enter Daily Expense\n");</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scanf</a:t>
                      </a:r>
                      <a:r>
                        <a:rPr lang="en-US" sz="1800" b="1" kern="1200" dirty="0" smtClean="0">
                          <a:solidFill>
                            <a:schemeClr val="tx1"/>
                          </a:solidFill>
                          <a:effectLst/>
                          <a:latin typeface="Times New Roman" pitchFamily="18" charset="0"/>
                          <a:ea typeface="+mn-ea"/>
                          <a:cs typeface="Times New Roman" pitchFamily="18" charset="0"/>
                        </a:rPr>
                        <a:t>("%d",&amp;</a:t>
                      </a:r>
                      <a:r>
                        <a:rPr lang="en-US" sz="1800" b="1" kern="1200" dirty="0" err="1" smtClean="0">
                          <a:solidFill>
                            <a:schemeClr val="tx1"/>
                          </a:solidFill>
                          <a:effectLst/>
                          <a:latin typeface="Times New Roman" pitchFamily="18" charset="0"/>
                          <a:ea typeface="+mn-ea"/>
                          <a:cs typeface="Times New Roman" pitchFamily="18" charset="0"/>
                        </a:rPr>
                        <a:t>d_exp</a:t>
                      </a:r>
                      <a:r>
                        <a:rPr lang="en-US" sz="1800" b="1" kern="1200" dirty="0" smtClean="0">
                          <a:solidFill>
                            <a:schemeClr val="tx1"/>
                          </a:solidFill>
                          <a:effectLst/>
                          <a:latin typeface="Times New Roman" pitchFamily="18" charset="0"/>
                          <a:ea typeface="+mn-ea"/>
                          <a:cs typeface="Times New Roman" pitchFamily="18" charset="0"/>
                        </a:rPr>
                        <a: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smtClean="0">
                          <a:solidFill>
                            <a:srgbClr val="FFC000"/>
                          </a:solidFill>
                          <a:effectLst>
                            <a:outerShdw blurRad="38100" dist="38100" dir="2700000" algn="tl">
                              <a:srgbClr val="000000">
                                <a:alpha val="43137"/>
                              </a:srgbClr>
                            </a:outerShdw>
                          </a:effectLst>
                          <a:latin typeface="Times New Roman" pitchFamily="18" charset="0"/>
                          <a:ea typeface="+mn-ea"/>
                          <a:cs typeface="Times New Roman" pitchFamily="18" charset="0"/>
                        </a:rPr>
                        <a:t>if(</a:t>
                      </a:r>
                      <a:r>
                        <a:rPr lang="en-US" sz="1800" b="1" kern="1200" dirty="0" err="1" smtClean="0">
                          <a:solidFill>
                            <a:srgbClr val="FFC000"/>
                          </a:solidFill>
                          <a:effectLst>
                            <a:outerShdw blurRad="38100" dist="38100" dir="2700000" algn="tl">
                              <a:srgbClr val="000000">
                                <a:alpha val="43137"/>
                              </a:srgbClr>
                            </a:outerShdw>
                          </a:effectLst>
                          <a:latin typeface="Times New Roman" pitchFamily="18" charset="0"/>
                          <a:ea typeface="+mn-ea"/>
                          <a:cs typeface="Times New Roman" pitchFamily="18" charset="0"/>
                        </a:rPr>
                        <a:t>d_exp</a:t>
                      </a:r>
                      <a:r>
                        <a:rPr lang="en-US" sz="1800" b="1" kern="1200" dirty="0" smtClean="0">
                          <a:solidFill>
                            <a:srgbClr val="FFC000"/>
                          </a:solidFill>
                          <a:effectLst>
                            <a:outerShdw blurRad="38100" dist="38100" dir="2700000" algn="tl">
                              <a:srgbClr val="000000">
                                <a:alpha val="43137"/>
                              </a:srgbClr>
                            </a:outerShdw>
                          </a:effectLst>
                          <a:latin typeface="Times New Roman" pitchFamily="18" charset="0"/>
                          <a:ea typeface="+mn-ea"/>
                          <a:cs typeface="Times New Roman" pitchFamily="18" charset="0"/>
                        </a:rPr>
                        <a:t>&gt;0)</a:t>
                      </a:r>
                      <a:endParaRPr lang="en-IN" sz="1800" b="1" kern="1200" dirty="0" smtClean="0">
                        <a:solidFill>
                          <a:srgbClr val="FFC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tot_amt_spent</a:t>
                      </a:r>
                      <a:r>
                        <a:rPr lang="en-US" sz="1800" b="1" kern="1200" dirty="0" smtClean="0">
                          <a:solidFill>
                            <a:schemeClr val="tx1"/>
                          </a:solidFill>
                          <a:effectLst/>
                          <a:latin typeface="Times New Roman" pitchFamily="18" charset="0"/>
                          <a:ea typeface="+mn-ea"/>
                          <a:cs typeface="Times New Roman" pitchFamily="18" charset="0"/>
                        </a:rPr>
                        <a:t>=</a:t>
                      </a:r>
                      <a:r>
                        <a:rPr lang="en-US" sz="1800" b="1" kern="1200" dirty="0" err="1" smtClean="0">
                          <a:solidFill>
                            <a:schemeClr val="tx1"/>
                          </a:solidFill>
                          <a:effectLst/>
                          <a:latin typeface="Times New Roman" pitchFamily="18" charset="0"/>
                          <a:ea typeface="+mn-ea"/>
                          <a:cs typeface="Times New Roman" pitchFamily="18" charset="0"/>
                        </a:rPr>
                        <a:t>tot_amt_spent+d_exp</a:t>
                      </a:r>
                      <a:r>
                        <a:rPr lang="en-US" sz="1800" b="1" kern="1200" dirty="0" smtClean="0">
                          <a:solidFill>
                            <a:schemeClr val="tx1"/>
                          </a:solidFill>
                          <a:effectLst/>
                          <a:latin typeface="Times New Roman" pitchFamily="18" charset="0"/>
                          <a:ea typeface="+mn-ea"/>
                          <a:cs typeface="Times New Roman" pitchFamily="18" charset="0"/>
                        </a:rPr>
                        <a: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rgbClr val="FF0000"/>
                          </a:solidFill>
                          <a:effectLst/>
                          <a:latin typeface="Times New Roman" pitchFamily="18" charset="0"/>
                          <a:ea typeface="+mn-ea"/>
                          <a:cs typeface="Times New Roman" pitchFamily="18" charset="0"/>
                        </a:rPr>
                        <a:t>       else</a:t>
                      </a:r>
                      <a:endParaRPr lang="en-IN" sz="1800" b="1" kern="1200" dirty="0" smtClean="0">
                        <a:solidFill>
                          <a:srgbClr val="FF000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flag=0;</a:t>
                      </a: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printf</a:t>
                      </a:r>
                      <a:r>
                        <a:rPr lang="en-US" sz="1800" b="1" kern="1200" dirty="0" smtClean="0">
                          <a:solidFill>
                            <a:schemeClr val="tx1"/>
                          </a:solidFill>
                          <a:effectLst/>
                          <a:latin typeface="Times New Roman" pitchFamily="18" charset="0"/>
                          <a:ea typeface="+mn-ea"/>
                          <a:cs typeface="Times New Roman" pitchFamily="18" charset="0"/>
                        </a:rPr>
                        <a:t>(“Finished Entering Daily Expense\n”);</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smtClean="0">
                          <a:solidFill>
                            <a:srgbClr val="C00000"/>
                          </a:solidFill>
                          <a:effectLst/>
                          <a:latin typeface="Times New Roman" pitchFamily="18" charset="0"/>
                          <a:ea typeface="+mn-ea"/>
                          <a:cs typeface="Times New Roman" pitchFamily="18" charset="0"/>
                        </a:rPr>
                        <a:t>end of while loop</a:t>
                      </a:r>
                      <a:endParaRPr lang="en-IN" sz="1800" b="1" kern="1200" dirty="0" smtClean="0">
                        <a:solidFill>
                          <a:srgbClr val="C0000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printf</a:t>
                      </a:r>
                      <a:r>
                        <a:rPr lang="en-US" sz="1800" b="1" kern="1200" dirty="0" smtClean="0">
                          <a:solidFill>
                            <a:schemeClr val="tx1"/>
                          </a:solidFill>
                          <a:effectLst/>
                          <a:latin typeface="Times New Roman" pitchFamily="18" charset="0"/>
                          <a:ea typeface="+mn-ea"/>
                          <a:cs typeface="Times New Roman" pitchFamily="18" charset="0"/>
                        </a:rPr>
                        <a:t>("Total Amount spent=%d",</a:t>
                      </a:r>
                      <a:r>
                        <a:rPr lang="en-US" sz="1800" b="1" kern="1200" dirty="0" err="1" smtClean="0">
                          <a:solidFill>
                            <a:schemeClr val="tx1"/>
                          </a:solidFill>
                          <a:effectLst/>
                          <a:latin typeface="Times New Roman" pitchFamily="18" charset="0"/>
                          <a:ea typeface="+mn-ea"/>
                          <a:cs typeface="Times New Roman" pitchFamily="18" charset="0"/>
                        </a:rPr>
                        <a:t>tot_amt_spent</a:t>
                      </a:r>
                      <a:r>
                        <a:rPr lang="en-US" sz="1800" b="1" kern="1200" dirty="0" smtClean="0">
                          <a:solidFill>
                            <a:schemeClr val="tx1"/>
                          </a:solidFill>
                          <a:effectLst/>
                          <a:latin typeface="Times New Roman" pitchFamily="18" charset="0"/>
                          <a:ea typeface="+mn-ea"/>
                          <a:cs typeface="Times New Roman" pitchFamily="18" charset="0"/>
                        </a:rPr>
                        <a: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return 0;</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a:t>
                      </a:r>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87710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rPr>
              <a:t>Enter Daily Expense</a:t>
            </a:r>
          </a:p>
          <a:p>
            <a:pPr algn="ctr"/>
            <a:r>
              <a:rPr lang="en-US" sz="2400" dirty="0">
                <a:solidFill>
                  <a:srgbClr val="FF0000"/>
                </a:solidFill>
              </a:rPr>
              <a:t>100</a:t>
            </a:r>
          </a:p>
          <a:p>
            <a:pPr algn="ctr"/>
            <a:r>
              <a:rPr lang="en-US" sz="2400" dirty="0">
                <a:solidFill>
                  <a:schemeClr val="tx1"/>
                </a:solidFill>
              </a:rPr>
              <a:t>Enter Daily Expense</a:t>
            </a:r>
          </a:p>
          <a:p>
            <a:pPr algn="ctr"/>
            <a:r>
              <a:rPr lang="en-US" sz="2400" dirty="0">
                <a:solidFill>
                  <a:srgbClr val="FF0000"/>
                </a:solidFill>
              </a:rPr>
              <a:t>100</a:t>
            </a:r>
          </a:p>
          <a:p>
            <a:pPr algn="ctr"/>
            <a:r>
              <a:rPr lang="en-US" sz="2400" dirty="0">
                <a:solidFill>
                  <a:schemeClr val="tx1"/>
                </a:solidFill>
              </a:rPr>
              <a:t>Enter Daily Expense</a:t>
            </a:r>
          </a:p>
          <a:p>
            <a:pPr algn="ctr"/>
            <a:r>
              <a:rPr lang="en-US" sz="2400" dirty="0">
                <a:solidFill>
                  <a:srgbClr val="FF0000"/>
                </a:solidFill>
              </a:rPr>
              <a:t>200</a:t>
            </a:r>
          </a:p>
          <a:p>
            <a:pPr algn="ctr"/>
            <a:r>
              <a:rPr lang="en-US" sz="2400" dirty="0">
                <a:solidFill>
                  <a:schemeClr val="tx1"/>
                </a:solidFill>
              </a:rPr>
              <a:t>Enter Daily Expense</a:t>
            </a:r>
          </a:p>
          <a:p>
            <a:pPr algn="ctr"/>
            <a:r>
              <a:rPr lang="en-US" sz="2400" dirty="0">
                <a:solidFill>
                  <a:srgbClr val="FF0000"/>
                </a:solidFill>
              </a:rPr>
              <a:t>300</a:t>
            </a:r>
          </a:p>
          <a:p>
            <a:pPr algn="ctr"/>
            <a:r>
              <a:rPr lang="en-US" sz="2400" dirty="0">
                <a:solidFill>
                  <a:schemeClr val="tx1"/>
                </a:solidFill>
              </a:rPr>
              <a:t>Enter Daily Expense</a:t>
            </a:r>
          </a:p>
          <a:p>
            <a:pPr algn="ctr"/>
            <a:r>
              <a:rPr lang="en-US" sz="2400" dirty="0">
                <a:solidFill>
                  <a:srgbClr val="FF0000"/>
                </a:solidFill>
              </a:rPr>
              <a:t>-3    </a:t>
            </a:r>
          </a:p>
          <a:p>
            <a:pPr algn="ctr"/>
            <a:r>
              <a:rPr lang="en-US" sz="2400" dirty="0">
                <a:solidFill>
                  <a:schemeClr val="tx1"/>
                </a:solidFill>
              </a:rPr>
              <a:t>Finished Entering Expenses</a:t>
            </a:r>
          </a:p>
          <a:p>
            <a:pPr algn="ctr"/>
            <a:r>
              <a:rPr lang="en-US" sz="2400" dirty="0">
                <a:solidFill>
                  <a:srgbClr val="FF0000"/>
                </a:solidFill>
              </a:rPr>
              <a:t>Total Amount spent=700</a:t>
            </a:r>
          </a:p>
        </p:txBody>
      </p:sp>
    </p:spTree>
    <p:extLst>
      <p:ext uri="{BB962C8B-B14F-4D97-AF65-F5344CB8AC3E}">
        <p14:creationId xmlns:p14="http://schemas.microsoft.com/office/powerpoint/2010/main" val="11150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2929072"/>
              </p:ext>
            </p:extLst>
          </p:nvPr>
        </p:nvGraphicFramePr>
        <p:xfrm>
          <a:off x="228600" y="152400"/>
          <a:ext cx="8763000" cy="6553200"/>
        </p:xfrm>
        <a:graphic>
          <a:graphicData uri="http://schemas.openxmlformats.org/drawingml/2006/table">
            <a:tbl>
              <a:tblPr firstRow="1" bandRow="1">
                <a:tableStyleId>{5940675A-B579-460E-94D1-54222C63F5DA}</a:tableStyleId>
              </a:tblPr>
              <a:tblGrid>
                <a:gridCol w="4381500"/>
                <a:gridCol w="4381500"/>
              </a:tblGrid>
              <a:tr h="6553200">
                <a:tc>
                  <a:txBody>
                    <a:bodyPr/>
                    <a:lstStyle/>
                    <a:p>
                      <a:r>
                        <a:rPr lang="en-US" sz="1800" b="1" kern="1200" dirty="0" smtClean="0">
                          <a:solidFill>
                            <a:schemeClr val="tx1"/>
                          </a:solidFill>
                          <a:effectLst/>
                          <a:latin typeface="Times New Roman" pitchFamily="18" charset="0"/>
                          <a:ea typeface="+mn-ea"/>
                          <a:cs typeface="Times New Roman" pitchFamily="18" charset="0"/>
                        </a:rPr>
                        <a:t>#include&lt;</a:t>
                      </a:r>
                      <a:r>
                        <a:rPr lang="en-US" sz="1800" b="1" kern="1200" dirty="0" err="1" smtClean="0">
                          <a:solidFill>
                            <a:schemeClr val="tx1"/>
                          </a:solidFill>
                          <a:effectLst/>
                          <a:latin typeface="Times New Roman" pitchFamily="18" charset="0"/>
                          <a:ea typeface="+mn-ea"/>
                          <a:cs typeface="Times New Roman" pitchFamily="18" charset="0"/>
                        </a:rPr>
                        <a:t>stdio.h</a:t>
                      </a:r>
                      <a:r>
                        <a:rPr lang="en-US" sz="1800" b="1" kern="1200" dirty="0" smtClean="0">
                          <a:solidFill>
                            <a:schemeClr val="tx1"/>
                          </a:solidFill>
                          <a:effectLst/>
                          <a:latin typeface="Times New Roman" pitchFamily="18" charset="0"/>
                          <a:ea typeface="+mn-ea"/>
                          <a:cs typeface="Times New Roman" pitchFamily="18" charset="0"/>
                        </a:rPr>
                        <a:t>&gt;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rgbClr val="7030A0"/>
                          </a:solidFill>
                          <a:effectLst/>
                          <a:latin typeface="Times New Roman" pitchFamily="18" charset="0"/>
                          <a:ea typeface="+mn-ea"/>
                          <a:cs typeface="Times New Roman" pitchFamily="18" charset="0"/>
                        </a:rPr>
                        <a:t>#define </a:t>
                      </a:r>
                      <a:r>
                        <a:rPr lang="en-US" sz="1800" b="1" kern="1200" dirty="0" err="1" smtClean="0">
                          <a:solidFill>
                            <a:srgbClr val="7030A0"/>
                          </a:solidFill>
                          <a:effectLst/>
                          <a:latin typeface="Times New Roman" pitchFamily="18" charset="0"/>
                          <a:ea typeface="+mn-ea"/>
                          <a:cs typeface="Times New Roman" pitchFamily="18" charset="0"/>
                        </a:rPr>
                        <a:t>balance_accounnt</a:t>
                      </a:r>
                      <a:r>
                        <a:rPr lang="en-US" sz="1800" b="1" kern="1200" dirty="0" smtClean="0">
                          <a:solidFill>
                            <a:srgbClr val="7030A0"/>
                          </a:solidFill>
                          <a:effectLst/>
                          <a:latin typeface="Times New Roman" pitchFamily="18" charset="0"/>
                          <a:ea typeface="+mn-ea"/>
                          <a:cs typeface="Times New Roman" pitchFamily="18" charset="0"/>
                        </a:rPr>
                        <a:t> 500</a:t>
                      </a:r>
                      <a:endParaRPr lang="en-IN" sz="1800" b="1" kern="1200" dirty="0" smtClean="0">
                        <a:solidFill>
                          <a:srgbClr val="7030A0"/>
                        </a:solidFill>
                        <a:effectLst/>
                        <a:latin typeface="Times New Roman" pitchFamily="18" charset="0"/>
                        <a:ea typeface="+mn-ea"/>
                        <a:cs typeface="Times New Roman" pitchFamily="18" charset="0"/>
                      </a:endParaRPr>
                    </a:p>
                    <a:p>
                      <a:r>
                        <a:rPr lang="en-US" sz="1800" b="1" kern="1200" dirty="0" err="1" smtClean="0">
                          <a:solidFill>
                            <a:schemeClr val="tx1"/>
                          </a:solidFill>
                          <a:effectLst/>
                          <a:latin typeface="Times New Roman" pitchFamily="18" charset="0"/>
                          <a:ea typeface="+mn-ea"/>
                          <a:cs typeface="Times New Roman" pitchFamily="18" charset="0"/>
                        </a:rPr>
                        <a:t>int</a:t>
                      </a:r>
                      <a:r>
                        <a:rPr lang="en-US" sz="1800" b="1" kern="1200" dirty="0" smtClean="0">
                          <a:solidFill>
                            <a:schemeClr val="tx1"/>
                          </a:solidFill>
                          <a:effectLst/>
                          <a:latin typeface="Times New Roman" pitchFamily="18" charset="0"/>
                          <a:ea typeface="+mn-ea"/>
                          <a:cs typeface="Times New Roman" pitchFamily="18" charset="0"/>
                        </a:rPr>
                        <a:t>  main() </a:t>
                      </a:r>
                      <a:r>
                        <a:rPr lang="en-US" sz="1800" b="1" kern="1200" dirty="0" smtClean="0">
                          <a:solidFill>
                            <a:srgbClr val="00B050"/>
                          </a:solidFill>
                          <a:effectLst/>
                          <a:latin typeface="Times New Roman" pitchFamily="18" charset="0"/>
                          <a:ea typeface="+mn-ea"/>
                          <a:cs typeface="Times New Roman" pitchFamily="18" charset="0"/>
                        </a:rPr>
                        <a:t>//main method</a:t>
                      </a:r>
                      <a:endParaRPr lang="en-IN" sz="1800" b="1" kern="1200" dirty="0" smtClean="0">
                        <a:solidFill>
                          <a:srgbClr val="00B05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rgbClr val="C00000"/>
                          </a:solidFill>
                          <a:effectLst/>
                          <a:latin typeface="Times New Roman" pitchFamily="18" charset="0"/>
                          <a:ea typeface="+mn-ea"/>
                          <a:cs typeface="Times New Roman" pitchFamily="18" charset="0"/>
                        </a:rPr>
                        <a:t>    </a:t>
                      </a:r>
                      <a:r>
                        <a:rPr lang="en-US" sz="1800" b="1" kern="1200" dirty="0" err="1" smtClean="0">
                          <a:solidFill>
                            <a:srgbClr val="C00000"/>
                          </a:solidFill>
                          <a:effectLst/>
                          <a:latin typeface="Times New Roman" pitchFamily="18" charset="0"/>
                          <a:ea typeface="+mn-ea"/>
                          <a:cs typeface="Times New Roman" pitchFamily="18" charset="0"/>
                        </a:rPr>
                        <a:t>int</a:t>
                      </a:r>
                      <a:r>
                        <a:rPr lang="en-US" sz="1800" b="1" kern="1200" dirty="0" smtClean="0">
                          <a:solidFill>
                            <a:srgbClr val="C00000"/>
                          </a:solidFill>
                          <a:effectLst/>
                          <a:latin typeface="Times New Roman" pitchFamily="18" charset="0"/>
                          <a:ea typeface="+mn-ea"/>
                          <a:cs typeface="Times New Roman" pitchFamily="18" charset="0"/>
                        </a:rPr>
                        <a:t> </a:t>
                      </a:r>
                      <a:r>
                        <a:rPr lang="en-US" sz="1800" b="1" kern="1200" dirty="0" err="1" smtClean="0">
                          <a:solidFill>
                            <a:srgbClr val="C00000"/>
                          </a:solidFill>
                          <a:effectLst/>
                          <a:latin typeface="Times New Roman" pitchFamily="18" charset="0"/>
                          <a:ea typeface="+mn-ea"/>
                          <a:cs typeface="Times New Roman" pitchFamily="18" charset="0"/>
                        </a:rPr>
                        <a:t>wd_amt</a:t>
                      </a:r>
                      <a:r>
                        <a:rPr lang="en-US" sz="1800" b="1" kern="1200" dirty="0" smtClean="0">
                          <a:solidFill>
                            <a:srgbClr val="C00000"/>
                          </a:solidFill>
                          <a:effectLst/>
                          <a:latin typeface="Times New Roman" pitchFamily="18" charset="0"/>
                          <a:ea typeface="+mn-ea"/>
                          <a:cs typeface="Times New Roman" pitchFamily="18" charset="0"/>
                        </a:rPr>
                        <a:t>=0,tot_wd=0;</a:t>
                      </a:r>
                      <a:endParaRPr lang="en-IN" sz="1800" b="1" kern="1200" dirty="0" smtClean="0">
                        <a:solidFill>
                          <a:srgbClr val="C0000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600" b="1" kern="1200" dirty="0" err="1" smtClean="0">
                          <a:solidFill>
                            <a:schemeClr val="tx1"/>
                          </a:solidFill>
                          <a:effectLst/>
                          <a:latin typeface="Times New Roman" pitchFamily="18" charset="0"/>
                          <a:ea typeface="+mn-ea"/>
                          <a:cs typeface="Times New Roman" pitchFamily="18" charset="0"/>
                        </a:rPr>
                        <a:t>printf</a:t>
                      </a:r>
                      <a:r>
                        <a:rPr lang="en-US" sz="1600" b="1" kern="1200" dirty="0" smtClean="0">
                          <a:solidFill>
                            <a:schemeClr val="tx1"/>
                          </a:solidFill>
                          <a:effectLst/>
                          <a:latin typeface="Times New Roman" pitchFamily="18" charset="0"/>
                          <a:ea typeface="+mn-ea"/>
                          <a:cs typeface="Times New Roman" pitchFamily="18" charset="0"/>
                        </a:rPr>
                        <a:t>("Balance=%d\n",</a:t>
                      </a:r>
                      <a:r>
                        <a:rPr lang="en-US" sz="1600" b="1" kern="1200" dirty="0" err="1" smtClean="0">
                          <a:solidFill>
                            <a:schemeClr val="tx1"/>
                          </a:solidFill>
                          <a:effectLst/>
                          <a:latin typeface="Times New Roman" pitchFamily="18" charset="0"/>
                          <a:ea typeface="+mn-ea"/>
                          <a:cs typeface="Times New Roman" pitchFamily="18" charset="0"/>
                        </a:rPr>
                        <a:t>balance_accounnt</a:t>
                      </a:r>
                      <a:r>
                        <a:rPr lang="en-US" sz="1600" b="1" kern="1200" dirty="0" smtClean="0">
                          <a:solidFill>
                            <a:schemeClr val="tx1"/>
                          </a:solidFill>
                          <a:effectLst/>
                          <a:latin typeface="Times New Roman" pitchFamily="18" charset="0"/>
                          <a:ea typeface="+mn-ea"/>
                          <a:cs typeface="Times New Roman" pitchFamily="18" charset="0"/>
                        </a:rPr>
                        <a:t>);</a:t>
                      </a:r>
                      <a:endParaRPr lang="en-IN" sz="16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do{</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1800" b="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printf</a:t>
                      </a:r>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("Enter withdrawal Amount\n");</a:t>
                      </a:r>
                      <a:endParaRPr lang="en-IN"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chemeClr val="tx1"/>
                          </a:solidFill>
                          <a:effectLst/>
                          <a:latin typeface="Times New Roman" pitchFamily="18" charset="0"/>
                          <a:ea typeface="+mn-ea"/>
                          <a:cs typeface="Times New Roman" pitchFamily="18" charset="0"/>
                        </a:rPr>
                        <a:t>scanf</a:t>
                      </a:r>
                      <a:r>
                        <a:rPr lang="en-US" sz="1800" b="1" kern="1200" dirty="0" smtClean="0">
                          <a:solidFill>
                            <a:schemeClr val="tx1"/>
                          </a:solidFill>
                          <a:effectLst/>
                          <a:latin typeface="Times New Roman" pitchFamily="18" charset="0"/>
                          <a:ea typeface="+mn-ea"/>
                          <a:cs typeface="Times New Roman" pitchFamily="18" charset="0"/>
                        </a:rPr>
                        <a:t>("%d",&amp;</a:t>
                      </a:r>
                      <a:r>
                        <a:rPr lang="en-US" sz="1800" b="1" kern="1200" dirty="0" err="1" smtClean="0">
                          <a:solidFill>
                            <a:schemeClr val="tx1"/>
                          </a:solidFill>
                          <a:effectLst/>
                          <a:latin typeface="Times New Roman" pitchFamily="18" charset="0"/>
                          <a:ea typeface="+mn-ea"/>
                          <a:cs typeface="Times New Roman" pitchFamily="18" charset="0"/>
                        </a:rPr>
                        <a:t>wd_amt</a:t>
                      </a:r>
                      <a:r>
                        <a:rPr lang="en-US" sz="1800" b="1" kern="1200" dirty="0" smtClean="0">
                          <a:solidFill>
                            <a:schemeClr val="tx1"/>
                          </a:solidFill>
                          <a:effectLst/>
                          <a:latin typeface="Times New Roman" pitchFamily="18" charset="0"/>
                          <a:ea typeface="+mn-ea"/>
                          <a:cs typeface="Times New Roman" pitchFamily="18" charset="0"/>
                        </a:rPr>
                        <a:t>);</a:t>
                      </a:r>
                    </a:p>
                    <a:p>
                      <a:endParaRPr lang="en-IN" sz="1800" b="1" kern="1200" dirty="0" smtClean="0">
                        <a:solidFill>
                          <a:schemeClr val="tx1"/>
                        </a:solidFill>
                        <a:effectLst/>
                        <a:latin typeface="Times New Roman" pitchFamily="18" charset="0"/>
                        <a:ea typeface="+mn-ea"/>
                        <a:cs typeface="Times New Roman" pitchFamily="18" charset="0"/>
                      </a:endParaRPr>
                    </a:p>
                    <a:p>
                      <a:r>
                        <a:rPr lang="en-US" sz="1600" b="1" kern="1200" dirty="0" smtClean="0">
                          <a:solidFill>
                            <a:srgbClr val="0070C0"/>
                          </a:solidFill>
                          <a:effectLst/>
                          <a:latin typeface="Times New Roman" pitchFamily="18" charset="0"/>
                          <a:ea typeface="+mn-ea"/>
                          <a:cs typeface="Times New Roman" pitchFamily="18" charset="0"/>
                        </a:rPr>
                        <a:t>if(</a:t>
                      </a:r>
                      <a:r>
                        <a:rPr lang="en-US" sz="1600" b="1" kern="1200" dirty="0" err="1" smtClean="0">
                          <a:solidFill>
                            <a:srgbClr val="0070C0"/>
                          </a:solidFill>
                          <a:effectLst/>
                          <a:latin typeface="Times New Roman" pitchFamily="18" charset="0"/>
                          <a:ea typeface="+mn-ea"/>
                          <a:cs typeface="Times New Roman" pitchFamily="18" charset="0"/>
                        </a:rPr>
                        <a:t>wd_amt</a:t>
                      </a:r>
                      <a:r>
                        <a:rPr lang="en-US" sz="1600" b="1" kern="1200" dirty="0" smtClean="0">
                          <a:solidFill>
                            <a:srgbClr val="0070C0"/>
                          </a:solidFill>
                          <a:effectLst/>
                          <a:latin typeface="Times New Roman" pitchFamily="18" charset="0"/>
                          <a:ea typeface="+mn-ea"/>
                          <a:cs typeface="Times New Roman" pitchFamily="18" charset="0"/>
                        </a:rPr>
                        <a:t>&gt;</a:t>
                      </a:r>
                      <a:r>
                        <a:rPr lang="en-US" sz="1600" b="1" kern="1200" dirty="0" err="1" smtClean="0">
                          <a:solidFill>
                            <a:srgbClr val="0070C0"/>
                          </a:solidFill>
                          <a:effectLst/>
                          <a:latin typeface="Times New Roman" pitchFamily="18" charset="0"/>
                          <a:ea typeface="+mn-ea"/>
                          <a:cs typeface="Times New Roman" pitchFamily="18" charset="0"/>
                        </a:rPr>
                        <a:t>balance_accounnt</a:t>
                      </a:r>
                      <a:r>
                        <a:rPr lang="en-US" sz="1600" b="1" kern="1200" dirty="0" smtClean="0">
                          <a:solidFill>
                            <a:srgbClr val="0070C0"/>
                          </a:solidFill>
                          <a:effectLst/>
                          <a:latin typeface="Times New Roman" pitchFamily="18" charset="0"/>
                          <a:ea typeface="+mn-ea"/>
                          <a:cs typeface="Times New Roman" pitchFamily="18" charset="0"/>
                        </a:rPr>
                        <a:t> || </a:t>
                      </a:r>
                      <a:r>
                        <a:rPr lang="en-US" sz="1600" b="1" kern="1200" dirty="0" err="1" smtClean="0">
                          <a:solidFill>
                            <a:srgbClr val="0070C0"/>
                          </a:solidFill>
                          <a:effectLst/>
                          <a:latin typeface="Times New Roman" pitchFamily="18" charset="0"/>
                          <a:ea typeface="+mn-ea"/>
                          <a:cs typeface="Times New Roman" pitchFamily="18" charset="0"/>
                        </a:rPr>
                        <a:t>wd_amt</a:t>
                      </a:r>
                      <a:r>
                        <a:rPr lang="en-US" sz="1600" b="1" kern="1200" dirty="0" smtClean="0">
                          <a:solidFill>
                            <a:srgbClr val="0070C0"/>
                          </a:solidFill>
                          <a:effectLst/>
                          <a:latin typeface="Times New Roman" pitchFamily="18" charset="0"/>
                          <a:ea typeface="+mn-ea"/>
                          <a:cs typeface="Times New Roman" pitchFamily="18" charset="0"/>
                        </a:rPr>
                        <a:t>&lt;0)</a:t>
                      </a:r>
                    </a:p>
                    <a:p>
                      <a:endParaRPr lang="en-IN" sz="16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1800" b="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printf</a:t>
                      </a:r>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("withdrawal amount should be less than balance and </a:t>
                      </a:r>
                      <a:r>
                        <a:rPr lang="en-US" sz="1800" b="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shold</a:t>
                      </a:r>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not be less than zero");</a:t>
                      </a:r>
                      <a:endParaRPr lang="en-IN"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3200" b="1"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rPr>
                        <a:t>break;  </a:t>
                      </a:r>
                      <a:endParaRPr lang="en-IN" sz="1800" b="1" kern="1200" dirty="0" smtClean="0">
                        <a:solidFill>
                          <a:srgbClr val="C0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endParaRPr lang="en-IN" b="1" dirty="0">
                        <a:latin typeface="Times New Roman" pitchFamily="18" charset="0"/>
                        <a:cs typeface="Times New Roman" pitchFamily="18" charset="0"/>
                      </a:endParaRPr>
                    </a:p>
                  </a:txBody>
                  <a:tcPr/>
                </a:tc>
                <a:tc>
                  <a:txBody>
                    <a:bodyPr/>
                    <a:lstStyle/>
                    <a:p>
                      <a:r>
                        <a:rPr lang="en-US" sz="1800" b="1" kern="1200" dirty="0" smtClean="0">
                          <a:solidFill>
                            <a:schemeClr val="tx1"/>
                          </a:solidFill>
                          <a:effectLst/>
                          <a:latin typeface="Times New Roman" pitchFamily="18" charset="0"/>
                          <a:ea typeface="+mn-ea"/>
                          <a:cs typeface="Times New Roman" pitchFamily="18" charset="0"/>
                        </a:rPr>
                        <a:t> else</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err="1"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tot_wd</a:t>
                      </a:r>
                      <a:r>
                        <a:rPr lang="en-US" sz="18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en-US" sz="1800" b="1" kern="1200" dirty="0" err="1"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tot_wd+wd_amt</a:t>
                      </a:r>
                      <a:r>
                        <a:rPr lang="en-US" sz="18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endParaRPr lang="en-IN" sz="18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1800" b="1" kern="1200" dirty="0" smtClean="0">
                          <a:solidFill>
                            <a:srgbClr val="7030A0"/>
                          </a:solidFill>
                          <a:effectLst/>
                          <a:latin typeface="Times New Roman" pitchFamily="18" charset="0"/>
                          <a:ea typeface="+mn-ea"/>
                          <a:cs typeface="Times New Roman" pitchFamily="18" charset="0"/>
                        </a:rPr>
                        <a:t>if(</a:t>
                      </a:r>
                      <a:r>
                        <a:rPr lang="en-US" sz="1800" b="1" kern="1200" dirty="0" err="1" smtClean="0">
                          <a:solidFill>
                            <a:srgbClr val="7030A0"/>
                          </a:solidFill>
                          <a:effectLst/>
                          <a:latin typeface="Times New Roman" pitchFamily="18" charset="0"/>
                          <a:ea typeface="+mn-ea"/>
                          <a:cs typeface="Times New Roman" pitchFamily="18" charset="0"/>
                        </a:rPr>
                        <a:t>tot_wd</a:t>
                      </a:r>
                      <a:r>
                        <a:rPr lang="en-US" sz="1800" b="1" kern="1200" dirty="0" smtClean="0">
                          <a:solidFill>
                            <a:srgbClr val="7030A0"/>
                          </a:solidFill>
                          <a:effectLst/>
                          <a:latin typeface="Times New Roman" pitchFamily="18" charset="0"/>
                          <a:ea typeface="+mn-ea"/>
                          <a:cs typeface="Times New Roman" pitchFamily="18" charset="0"/>
                        </a:rPr>
                        <a:t>&gt;</a:t>
                      </a:r>
                      <a:r>
                        <a:rPr lang="en-US" sz="1800" b="1" kern="1200" dirty="0" err="1" smtClean="0">
                          <a:solidFill>
                            <a:srgbClr val="7030A0"/>
                          </a:solidFill>
                          <a:effectLst/>
                          <a:latin typeface="Times New Roman" pitchFamily="18" charset="0"/>
                          <a:ea typeface="+mn-ea"/>
                          <a:cs typeface="Times New Roman" pitchFamily="18" charset="0"/>
                        </a:rPr>
                        <a:t>balance_accounnt</a:t>
                      </a:r>
                      <a:r>
                        <a:rPr lang="en-US" sz="1800" b="1" kern="1200" dirty="0" smtClean="0">
                          <a:solidFill>
                            <a:srgbClr val="7030A0"/>
                          </a:solidFill>
                          <a:effectLst/>
                          <a:latin typeface="Times New Roman" pitchFamily="18" charset="0"/>
                          <a:ea typeface="+mn-ea"/>
                          <a:cs typeface="Times New Roman" pitchFamily="18" charset="0"/>
                        </a:rPr>
                        <a:t>)</a:t>
                      </a:r>
                      <a:endParaRPr lang="en-IN" sz="1800" b="1" kern="1200" dirty="0" smtClean="0">
                        <a:solidFill>
                          <a:srgbClr val="7030A0"/>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   </a:t>
                      </a:r>
                      <a:r>
                        <a:rPr lang="en-US" sz="1800" b="1" kern="1200" dirty="0" err="1" smtClean="0">
                          <a:solidFill>
                            <a:schemeClr val="tx1"/>
                          </a:solidFill>
                          <a:effectLst/>
                          <a:latin typeface="Times New Roman" pitchFamily="18" charset="0"/>
                          <a:ea typeface="+mn-ea"/>
                          <a:cs typeface="Times New Roman" pitchFamily="18" charset="0"/>
                        </a:rPr>
                        <a:t>printf</a:t>
                      </a:r>
                      <a:r>
                        <a:rPr lang="en-US" sz="1800" b="1" kern="1200" dirty="0" smtClean="0">
                          <a:solidFill>
                            <a:schemeClr val="tx1"/>
                          </a:solidFill>
                          <a:effectLst/>
                          <a:latin typeface="Times New Roman" pitchFamily="18" charset="0"/>
                          <a:ea typeface="+mn-ea"/>
                          <a:cs typeface="Times New Roman" pitchFamily="18" charset="0"/>
                        </a:rPr>
                        <a:t>("Amount is exceeding balance available in your account");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r>
                        <a:rPr lang="en-US" sz="32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break;</a:t>
                      </a:r>
                      <a:endParaRPr lang="en-IN" sz="3200" b="1" kern="1200"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accent2"/>
                          </a:solidFill>
                          <a:effectLst/>
                          <a:latin typeface="Times New Roman" pitchFamily="18" charset="0"/>
                          <a:ea typeface="+mn-ea"/>
                          <a:cs typeface="Times New Roman" pitchFamily="18" charset="0"/>
                        </a:rPr>
                        <a:t> </a:t>
                      </a:r>
                      <a:r>
                        <a:rPr lang="en-US" sz="1400" b="1" kern="1200" dirty="0" err="1" smtClean="0">
                          <a:solidFill>
                            <a:schemeClr val="accent2"/>
                          </a:solidFill>
                          <a:effectLst/>
                          <a:latin typeface="Times New Roman" pitchFamily="18" charset="0"/>
                          <a:ea typeface="+mn-ea"/>
                          <a:cs typeface="Times New Roman" pitchFamily="18" charset="0"/>
                        </a:rPr>
                        <a:t>printf</a:t>
                      </a:r>
                      <a:r>
                        <a:rPr lang="en-US" sz="1400" b="1" kern="1200" dirty="0" smtClean="0">
                          <a:solidFill>
                            <a:schemeClr val="accent2"/>
                          </a:solidFill>
                          <a:effectLst/>
                          <a:latin typeface="Times New Roman" pitchFamily="18" charset="0"/>
                          <a:ea typeface="+mn-ea"/>
                          <a:cs typeface="Times New Roman" pitchFamily="18" charset="0"/>
                        </a:rPr>
                        <a:t>("Total amount withdrawn=%d\n",</a:t>
                      </a:r>
                      <a:r>
                        <a:rPr lang="en-US" sz="1400" b="1" kern="1200" dirty="0" err="1" smtClean="0">
                          <a:solidFill>
                            <a:schemeClr val="accent2"/>
                          </a:solidFill>
                          <a:effectLst/>
                          <a:latin typeface="Times New Roman" pitchFamily="18" charset="0"/>
                          <a:ea typeface="+mn-ea"/>
                          <a:cs typeface="Times New Roman" pitchFamily="18" charset="0"/>
                        </a:rPr>
                        <a:t>tot_wd</a:t>
                      </a:r>
                      <a:r>
                        <a:rPr lang="en-US" sz="1400" b="1" kern="1200" dirty="0" smtClean="0">
                          <a:solidFill>
                            <a:schemeClr val="accent2"/>
                          </a:solidFill>
                          <a:effectLst/>
                          <a:latin typeface="Times New Roman" pitchFamily="18" charset="0"/>
                          <a:ea typeface="+mn-ea"/>
                          <a:cs typeface="Times New Roman" pitchFamily="18" charset="0"/>
                        </a:rPr>
                        <a:t>);</a:t>
                      </a:r>
                      <a:endParaRPr lang="en-IN" sz="1400" b="1" kern="1200" dirty="0" smtClean="0">
                        <a:solidFill>
                          <a:schemeClr val="accent2"/>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}while(</a:t>
                      </a:r>
                      <a:r>
                        <a:rPr lang="en-US" sz="1800" b="1"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tot_wd</a:t>
                      </a:r>
                      <a:r>
                        <a:rPr lang="en-US" sz="1800" b="1"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&lt;</a:t>
                      </a:r>
                      <a:r>
                        <a:rPr lang="en-US" sz="1800" b="1"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balance_accounnt</a:t>
                      </a:r>
                      <a:r>
                        <a:rPr lang="en-US" sz="1800" b="1" kern="1200" dirty="0" smtClean="0">
                          <a:solidFill>
                            <a:schemeClr val="tx1"/>
                          </a:solidFill>
                          <a:effectLst/>
                          <a:latin typeface="Times New Roman" pitchFamily="18" charset="0"/>
                          <a:ea typeface="+mn-ea"/>
                          <a:cs typeface="Times New Roman" pitchFamily="18" charset="0"/>
                        </a:rPr>
                        <a:t>);</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 return 0;   </a:t>
                      </a:r>
                      <a:endParaRPr lang="en-IN" sz="1800" b="1" kern="1200" dirty="0" smtClean="0">
                        <a:solidFill>
                          <a:schemeClr val="tx1"/>
                        </a:solidFill>
                        <a:effectLst/>
                        <a:latin typeface="Times New Roman" pitchFamily="18" charset="0"/>
                        <a:ea typeface="+mn-ea"/>
                        <a:cs typeface="Times New Roman" pitchFamily="18" charset="0"/>
                      </a:endParaRPr>
                    </a:p>
                    <a:p>
                      <a:r>
                        <a:rPr lang="en-US" sz="1800" b="1" kern="1200" dirty="0" smtClean="0">
                          <a:solidFill>
                            <a:schemeClr val="tx1"/>
                          </a:solidFill>
                          <a:effectLst/>
                          <a:latin typeface="Times New Roman" pitchFamily="18" charset="0"/>
                          <a:ea typeface="+mn-ea"/>
                          <a:cs typeface="Times New Roman" pitchFamily="18" charset="0"/>
                        </a:rPr>
                        <a:t>}</a:t>
                      </a:r>
                    </a:p>
                    <a:p>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0605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Balance=500</a:t>
            </a:r>
          </a:p>
          <a:p>
            <a:pPr algn="ctr"/>
            <a:r>
              <a:rPr lang="en-US" sz="2400" dirty="0"/>
              <a:t>Enter withdrawal Amount</a:t>
            </a:r>
          </a:p>
          <a:p>
            <a:pPr algn="ctr"/>
            <a:r>
              <a:rPr lang="en-US" sz="2400" dirty="0"/>
              <a:t>200</a:t>
            </a:r>
          </a:p>
          <a:p>
            <a:pPr algn="ctr"/>
            <a:r>
              <a:rPr lang="en-US" sz="2400" dirty="0"/>
              <a:t>Total amount withdrawn=200</a:t>
            </a:r>
          </a:p>
          <a:p>
            <a:pPr algn="ctr"/>
            <a:r>
              <a:rPr lang="en-US" sz="2400" dirty="0"/>
              <a:t>Enter withdrawal Amount</a:t>
            </a:r>
          </a:p>
          <a:p>
            <a:pPr algn="ctr"/>
            <a:r>
              <a:rPr lang="en-US" sz="2400" dirty="0"/>
              <a:t>200</a:t>
            </a:r>
          </a:p>
          <a:p>
            <a:pPr algn="ctr"/>
            <a:r>
              <a:rPr lang="en-US" sz="2400" dirty="0"/>
              <a:t>Total amount withdrawn=400</a:t>
            </a:r>
          </a:p>
          <a:p>
            <a:pPr algn="ctr"/>
            <a:r>
              <a:rPr lang="en-US" sz="2400" dirty="0"/>
              <a:t>Enter withdrawal Amount</a:t>
            </a:r>
          </a:p>
          <a:p>
            <a:pPr algn="ctr"/>
            <a:r>
              <a:rPr lang="en-US" sz="2400" dirty="0"/>
              <a:t>100</a:t>
            </a:r>
          </a:p>
          <a:p>
            <a:pPr algn="ctr"/>
            <a:r>
              <a:rPr lang="en-US" sz="2400" dirty="0"/>
              <a:t>Total amount withdrawn=500</a:t>
            </a:r>
            <a:endParaRPr lang="en-IN" sz="2400" dirty="0"/>
          </a:p>
        </p:txBody>
      </p:sp>
    </p:spTree>
    <p:extLst>
      <p:ext uri="{BB962C8B-B14F-4D97-AF65-F5344CB8AC3E}">
        <p14:creationId xmlns:p14="http://schemas.microsoft.com/office/powerpoint/2010/main" val="164592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878510"/>
            <a:ext cx="8305800" cy="44935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200" dirty="0"/>
              <a:t>You are </a:t>
            </a:r>
            <a:r>
              <a:rPr lang="en-US" sz="2200" b="1" dirty="0">
                <a:solidFill>
                  <a:srgbClr val="FF0000"/>
                </a:solidFill>
              </a:rPr>
              <a:t>developing a simple traffic light control system</a:t>
            </a:r>
            <a:r>
              <a:rPr lang="en-US" sz="2200" dirty="0"/>
              <a:t>. The system controls the flow of traffic at an intersection. The lights can be:</a:t>
            </a:r>
            <a:endParaRPr lang="en-IN" sz="2200" dirty="0"/>
          </a:p>
          <a:p>
            <a:r>
              <a:rPr lang="en-US" sz="2200" dirty="0" smtClean="0"/>
              <a:t>Green</a:t>
            </a:r>
            <a:r>
              <a:rPr lang="en-US" sz="2200" dirty="0"/>
              <a:t>: Vehicles can move.</a:t>
            </a:r>
            <a:endParaRPr lang="en-IN" sz="2200" dirty="0"/>
          </a:p>
          <a:p>
            <a:r>
              <a:rPr lang="en-US" sz="2200" dirty="0"/>
              <a:t>Yellow: Vehicles should slow down.</a:t>
            </a:r>
            <a:endParaRPr lang="en-IN" sz="2200" dirty="0"/>
          </a:p>
          <a:p>
            <a:r>
              <a:rPr lang="en-US" sz="2200" dirty="0"/>
              <a:t>Red: Vehicles must stop.</a:t>
            </a:r>
            <a:endParaRPr lang="en-IN" sz="2200" dirty="0"/>
          </a:p>
          <a:p>
            <a:r>
              <a:rPr lang="en-US" sz="2200" dirty="0"/>
              <a:t>The traffic light's state is represented by three flags:</a:t>
            </a:r>
            <a:endParaRPr lang="en-IN" sz="2200" dirty="0"/>
          </a:p>
          <a:p>
            <a:r>
              <a:rPr lang="en-US" sz="2200" dirty="0"/>
              <a:t> </a:t>
            </a:r>
            <a:r>
              <a:rPr lang="en-US" sz="2200" b="1" i="1" dirty="0" err="1" smtClean="0">
                <a:solidFill>
                  <a:srgbClr val="92D050"/>
                </a:solidFill>
                <a:effectLst>
                  <a:outerShdw blurRad="38100" dist="38100" dir="2700000" algn="tl">
                    <a:srgbClr val="000000">
                      <a:alpha val="43137"/>
                    </a:srgbClr>
                  </a:outerShdw>
                </a:effectLst>
              </a:rPr>
              <a:t>isGreen</a:t>
            </a:r>
            <a:r>
              <a:rPr lang="en-US" sz="2200" b="1" i="1" dirty="0">
                <a:solidFill>
                  <a:srgbClr val="FF0000"/>
                </a:solidFill>
              </a:rPr>
              <a:t>,</a:t>
            </a:r>
            <a:r>
              <a:rPr lang="en-US" sz="2200" b="1" i="1" dirty="0">
                <a:solidFill>
                  <a:srgbClr val="FFFF00"/>
                </a:solidFill>
                <a:effectLst>
                  <a:outerShdw blurRad="38100" dist="38100" dir="2700000" algn="tl">
                    <a:srgbClr val="000000">
                      <a:alpha val="43137"/>
                    </a:srgbClr>
                  </a:outerShdw>
                </a:effectLst>
              </a:rPr>
              <a:t> </a:t>
            </a:r>
            <a:r>
              <a:rPr lang="en-US" sz="2200" b="1" i="1" dirty="0" err="1">
                <a:solidFill>
                  <a:srgbClr val="FFFF00"/>
                </a:solidFill>
                <a:effectLst>
                  <a:outerShdw blurRad="38100" dist="38100" dir="2700000" algn="tl">
                    <a:srgbClr val="000000">
                      <a:alpha val="43137"/>
                    </a:srgbClr>
                  </a:outerShdw>
                </a:effectLst>
              </a:rPr>
              <a:t>isYellow</a:t>
            </a:r>
            <a:r>
              <a:rPr lang="en-US" sz="2200" b="1" i="1" dirty="0">
                <a:solidFill>
                  <a:srgbClr val="FF0000"/>
                </a:solidFill>
              </a:rPr>
              <a:t>, </a:t>
            </a:r>
            <a:r>
              <a:rPr lang="en-US" sz="2200" b="1" i="1" dirty="0">
                <a:solidFill>
                  <a:srgbClr val="FF0000"/>
                </a:solidFill>
                <a:effectLst>
                  <a:outerShdw blurRad="38100" dist="38100" dir="2700000" algn="tl">
                    <a:srgbClr val="000000">
                      <a:alpha val="43137"/>
                    </a:srgbClr>
                  </a:outerShdw>
                </a:effectLst>
              </a:rPr>
              <a:t>and </a:t>
            </a:r>
            <a:r>
              <a:rPr lang="en-US" sz="2200" b="1" i="1" dirty="0" err="1">
                <a:solidFill>
                  <a:srgbClr val="FF0000"/>
                </a:solidFill>
                <a:effectLst>
                  <a:outerShdw blurRad="38100" dist="38100" dir="2700000" algn="tl">
                    <a:srgbClr val="000000">
                      <a:alpha val="43137"/>
                    </a:srgbClr>
                  </a:outerShdw>
                </a:effectLst>
              </a:rPr>
              <a:t>isRed</a:t>
            </a:r>
            <a:r>
              <a:rPr lang="en-US" sz="2200" b="1" i="1" dirty="0">
                <a:solidFill>
                  <a:srgbClr val="FF0000"/>
                </a:solidFill>
                <a:effectLst>
                  <a:outerShdw blurRad="38100" dist="38100" dir="2700000" algn="tl">
                    <a:srgbClr val="000000">
                      <a:alpha val="43137"/>
                    </a:srgbClr>
                  </a:outerShdw>
                </a:effectLst>
              </a:rPr>
              <a:t> </a:t>
            </a:r>
            <a:r>
              <a:rPr lang="en-US" sz="2200" dirty="0"/>
              <a:t>(all are either 0 or 1).</a:t>
            </a:r>
            <a:endParaRPr lang="en-IN" sz="2200" dirty="0"/>
          </a:p>
          <a:p>
            <a:r>
              <a:rPr lang="en-US" sz="2200" dirty="0"/>
              <a:t>Write a C program that takes the states of the traffic lights as input and prints:</a:t>
            </a:r>
            <a:endParaRPr lang="en-IN" sz="2200" dirty="0"/>
          </a:p>
          <a:p>
            <a:r>
              <a:rPr lang="en-US" sz="2200" dirty="0" smtClean="0"/>
              <a:t>"</a:t>
            </a:r>
            <a:r>
              <a:rPr lang="en-US" sz="2200" b="1" dirty="0">
                <a:effectLst>
                  <a:outerShdw blurRad="38100" dist="38100" dir="2700000" algn="tl">
                    <a:srgbClr val="000000">
                      <a:alpha val="43137"/>
                    </a:srgbClr>
                  </a:outerShdw>
                </a:effectLst>
              </a:rPr>
              <a:t>Go</a:t>
            </a:r>
            <a:r>
              <a:rPr lang="en-US" sz="2200" dirty="0"/>
              <a:t>" if the light is </a:t>
            </a:r>
            <a:r>
              <a:rPr lang="en-US" sz="2200" b="1" dirty="0">
                <a:solidFill>
                  <a:srgbClr val="00B050"/>
                </a:solidFill>
              </a:rPr>
              <a:t>green</a:t>
            </a:r>
            <a:r>
              <a:rPr lang="en-US" sz="2200" dirty="0"/>
              <a:t>.</a:t>
            </a:r>
            <a:endParaRPr lang="en-IN" sz="2200" dirty="0"/>
          </a:p>
          <a:p>
            <a:r>
              <a:rPr lang="en-US" sz="2200" dirty="0"/>
              <a:t>"</a:t>
            </a:r>
            <a:r>
              <a:rPr lang="en-US" sz="2200" b="1" dirty="0">
                <a:effectLst>
                  <a:outerShdw blurRad="38100" dist="38100" dir="2700000" algn="tl">
                    <a:srgbClr val="000000">
                      <a:alpha val="43137"/>
                    </a:srgbClr>
                  </a:outerShdw>
                </a:effectLst>
              </a:rPr>
              <a:t>Slow Down</a:t>
            </a:r>
            <a:r>
              <a:rPr lang="en-US" sz="2200" dirty="0"/>
              <a:t>" if the light is </a:t>
            </a:r>
            <a:r>
              <a:rPr lang="en-US" sz="2200" b="1" dirty="0">
                <a:solidFill>
                  <a:srgbClr val="FFFF00"/>
                </a:solidFill>
              </a:rPr>
              <a:t>yellow</a:t>
            </a:r>
            <a:r>
              <a:rPr lang="en-US" sz="2200" dirty="0"/>
              <a:t>.</a:t>
            </a:r>
            <a:endParaRPr lang="en-IN" sz="2200" dirty="0"/>
          </a:p>
          <a:p>
            <a:r>
              <a:rPr lang="en-US" sz="2200" dirty="0"/>
              <a:t>"</a:t>
            </a:r>
            <a:r>
              <a:rPr lang="en-US" sz="2200" b="1" dirty="0">
                <a:effectLst>
                  <a:outerShdw blurRad="38100" dist="38100" dir="2700000" algn="tl">
                    <a:srgbClr val="000000">
                      <a:alpha val="43137"/>
                    </a:srgbClr>
                  </a:outerShdw>
                </a:effectLst>
              </a:rPr>
              <a:t>Stop</a:t>
            </a:r>
            <a:r>
              <a:rPr lang="en-US" sz="2200" dirty="0"/>
              <a:t>" if the light is </a:t>
            </a:r>
            <a:r>
              <a:rPr lang="en-US" sz="2200" b="1" dirty="0">
                <a:solidFill>
                  <a:srgbClr val="FF0000"/>
                </a:solidFill>
              </a:rPr>
              <a:t>red</a:t>
            </a:r>
            <a:r>
              <a:rPr lang="en-US" sz="2200" dirty="0"/>
              <a:t>. If more than one light is on or no light is on, print "Invalid signal".</a:t>
            </a:r>
            <a:endParaRPr lang="en-IN" sz="2200" dirty="0"/>
          </a:p>
        </p:txBody>
      </p:sp>
      <p:sp>
        <p:nvSpPr>
          <p:cNvPr id="5" name="Rectangle 4"/>
          <p:cNvSpPr/>
          <p:nvPr/>
        </p:nvSpPr>
        <p:spPr>
          <a:xfrm>
            <a:off x="2286000" y="152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98581" y="967690"/>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Q2</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23864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490" y="1828800"/>
            <a:ext cx="2371725" cy="2686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071854" y="685800"/>
            <a:ext cx="2383361"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Input?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aphicFrame>
        <p:nvGraphicFramePr>
          <p:cNvPr id="4" name="Diagram 3"/>
          <p:cNvGraphicFramePr/>
          <p:nvPr>
            <p:extLst>
              <p:ext uri="{D42A27DB-BD31-4B8C-83A1-F6EECF244321}">
                <p14:modId xmlns:p14="http://schemas.microsoft.com/office/powerpoint/2010/main" val="3511526580"/>
              </p:ext>
            </p:extLst>
          </p:nvPr>
        </p:nvGraphicFramePr>
        <p:xfrm>
          <a:off x="76200" y="117581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36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27317878"/>
              </p:ext>
            </p:extLst>
          </p:nvPr>
        </p:nvGraphicFramePr>
        <p:xfrm>
          <a:off x="228600" y="152400"/>
          <a:ext cx="8763000" cy="6675120"/>
        </p:xfrm>
        <a:graphic>
          <a:graphicData uri="http://schemas.openxmlformats.org/drawingml/2006/table">
            <a:tbl>
              <a:tblPr firstRow="1" bandRow="1">
                <a:tableStyleId>{5940675A-B579-460E-94D1-54222C63F5DA}</a:tableStyleId>
              </a:tblPr>
              <a:tblGrid>
                <a:gridCol w="8763000"/>
              </a:tblGrid>
              <a:tr h="6553200">
                <a:tc>
                  <a:txBody>
                    <a:bodyPr/>
                    <a:lstStyle/>
                    <a:p>
                      <a:r>
                        <a:rPr lang="en-US" sz="1800" b="1" kern="1200" dirty="0" smtClean="0">
                          <a:solidFill>
                            <a:schemeClr val="tx1"/>
                          </a:solidFill>
                          <a:effectLst>
                            <a:outerShdw blurRad="38100" dist="38100" dir="2700000" algn="tl">
                              <a:srgbClr val="000000">
                                <a:alpha val="43137"/>
                              </a:srgbClr>
                            </a:outerShdw>
                          </a:effectLst>
                          <a:latin typeface="+mn-lt"/>
                          <a:ea typeface="+mn-ea"/>
                          <a:cs typeface="+mn-cs"/>
                        </a:rPr>
                        <a:t>#include&lt;</a:t>
                      </a:r>
                      <a:r>
                        <a:rPr lang="en-US" sz="1800" b="1" kern="1200" dirty="0" err="1" smtClean="0">
                          <a:solidFill>
                            <a:schemeClr val="tx1"/>
                          </a:solidFill>
                          <a:effectLst>
                            <a:outerShdw blurRad="38100" dist="38100" dir="2700000" algn="tl">
                              <a:srgbClr val="000000">
                                <a:alpha val="43137"/>
                              </a:srgbClr>
                            </a:outerShdw>
                          </a:effectLst>
                          <a:latin typeface="+mn-lt"/>
                          <a:ea typeface="+mn-ea"/>
                          <a:cs typeface="+mn-cs"/>
                        </a:rPr>
                        <a:t>stdio.h</a:t>
                      </a:r>
                      <a:r>
                        <a:rPr lang="en-US" sz="1800" b="1" kern="1200" dirty="0" smtClean="0">
                          <a:solidFill>
                            <a:schemeClr val="tx1"/>
                          </a:solidFill>
                          <a:effectLst>
                            <a:outerShdw blurRad="38100" dist="38100" dir="2700000" algn="tl">
                              <a:srgbClr val="000000">
                                <a:alpha val="43137"/>
                              </a:srgbClr>
                            </a:outerShdw>
                          </a:effectLst>
                          <a:latin typeface="+mn-lt"/>
                          <a:ea typeface="+mn-ea"/>
                          <a:cs typeface="+mn-cs"/>
                        </a:rPr>
                        <a:t>&gt;</a:t>
                      </a:r>
                      <a:endParaRPr lang="en-IN" sz="1800" b="1" kern="1200" dirty="0" smtClean="0">
                        <a:solidFill>
                          <a:schemeClr val="tx1"/>
                        </a:solidFill>
                        <a:effectLst>
                          <a:outerShdw blurRad="38100" dist="38100" dir="2700000" algn="tl">
                            <a:srgbClr val="000000">
                              <a:alpha val="43137"/>
                            </a:srgbClr>
                          </a:outerShdw>
                        </a:effectLst>
                        <a:latin typeface="+mn-lt"/>
                        <a:ea typeface="+mn-ea"/>
                        <a:cs typeface="+mn-cs"/>
                      </a:endParaRPr>
                    </a:p>
                    <a:p>
                      <a:r>
                        <a:rPr lang="en-US" sz="1800" kern="1200" dirty="0" smtClean="0">
                          <a:solidFill>
                            <a:schemeClr val="tx1"/>
                          </a:solidFill>
                          <a:effectLst/>
                          <a:latin typeface="+mn-lt"/>
                          <a:ea typeface="+mn-ea"/>
                          <a:cs typeface="+mn-cs"/>
                        </a:rPr>
                        <a:t>#define</a:t>
                      </a:r>
                      <a:r>
                        <a:rPr lang="en-US" sz="1800" kern="1200" dirty="0" smtClean="0">
                          <a:solidFill>
                            <a:srgbClr val="7030A0"/>
                          </a:solidFill>
                          <a:effectLst>
                            <a:outerShdw blurRad="38100" dist="38100" dir="2700000" algn="tl">
                              <a:srgbClr val="000000">
                                <a:alpha val="43137"/>
                              </a:srgbClr>
                            </a:outerShdw>
                          </a:effectLst>
                          <a:latin typeface="+mn-lt"/>
                          <a:ea typeface="+mn-ea"/>
                          <a:cs typeface="+mn-cs"/>
                        </a:rPr>
                        <a:t> </a:t>
                      </a:r>
                      <a:r>
                        <a:rPr lang="en-US" sz="1800" kern="1200" dirty="0" err="1" smtClean="0">
                          <a:solidFill>
                            <a:srgbClr val="7030A0"/>
                          </a:solidFill>
                          <a:effectLst>
                            <a:outerShdw blurRad="38100" dist="38100" dir="2700000" algn="tl">
                              <a:srgbClr val="000000">
                                <a:alpha val="43137"/>
                              </a:srgbClr>
                            </a:outerShdw>
                          </a:effectLst>
                          <a:latin typeface="+mn-lt"/>
                          <a:ea typeface="+mn-ea"/>
                          <a:cs typeface="+mn-cs"/>
                        </a:rPr>
                        <a:t>rph</a:t>
                      </a:r>
                      <a:r>
                        <a:rPr lang="en-US" sz="1800" kern="1200" dirty="0" smtClean="0">
                          <a:solidFill>
                            <a:schemeClr val="tx1"/>
                          </a:solidFill>
                          <a:effectLst/>
                          <a:latin typeface="+mn-lt"/>
                          <a:ea typeface="+mn-ea"/>
                          <a:cs typeface="+mn-cs"/>
                        </a:rPr>
                        <a:t> 40</a:t>
                      </a:r>
                      <a:endParaRPr lang="en-IN" sz="1800" kern="1200" dirty="0" smtClean="0">
                        <a:solidFill>
                          <a:schemeClr val="tx1"/>
                        </a:solidFill>
                        <a:effectLst/>
                        <a:latin typeface="+mn-lt"/>
                        <a:ea typeface="+mn-ea"/>
                        <a:cs typeface="+mn-cs"/>
                      </a:endParaRPr>
                    </a:p>
                    <a:p>
                      <a:r>
                        <a:rPr lang="en-US" sz="1800" kern="1200" dirty="0" err="1" smtClean="0">
                          <a:solidFill>
                            <a:schemeClr val="tx1"/>
                          </a:solidFill>
                          <a:effectLst/>
                          <a:latin typeface="+mn-lt"/>
                          <a:ea typeface="+mn-ea"/>
                          <a:cs typeface="+mn-cs"/>
                        </a:rPr>
                        <a:t>int</a:t>
                      </a:r>
                      <a:r>
                        <a:rPr lang="en-US" sz="1800" kern="1200" dirty="0" smtClean="0">
                          <a:solidFill>
                            <a:schemeClr val="tx1"/>
                          </a:solidFill>
                          <a:effectLst/>
                          <a:latin typeface="+mn-lt"/>
                          <a:ea typeface="+mn-ea"/>
                          <a:cs typeface="+mn-cs"/>
                        </a:rPr>
                        <a:t> main()</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b="1" kern="1200" dirty="0" err="1" smtClean="0">
                          <a:solidFill>
                            <a:srgbClr val="C00000"/>
                          </a:solidFill>
                          <a:effectLst/>
                          <a:latin typeface="+mn-lt"/>
                          <a:ea typeface="+mn-ea"/>
                          <a:cs typeface="+mn-cs"/>
                        </a:rPr>
                        <a:t>int</a:t>
                      </a:r>
                      <a:r>
                        <a:rPr lang="en-US" sz="1800" b="1" kern="1200" dirty="0" smtClean="0">
                          <a:solidFill>
                            <a:srgbClr val="C00000"/>
                          </a:solidFill>
                          <a:effectLst/>
                          <a:latin typeface="+mn-lt"/>
                          <a:ea typeface="+mn-ea"/>
                          <a:cs typeface="+mn-cs"/>
                        </a:rPr>
                        <a:t> </a:t>
                      </a:r>
                      <a:r>
                        <a:rPr lang="en-US" sz="1800" b="1" kern="1200" dirty="0" err="1" smtClean="0">
                          <a:solidFill>
                            <a:srgbClr val="C00000"/>
                          </a:solidFill>
                          <a:effectLst/>
                          <a:latin typeface="+mn-lt"/>
                          <a:ea typeface="+mn-ea"/>
                          <a:cs typeface="+mn-cs"/>
                        </a:rPr>
                        <a:t>isY,isG,isR</a:t>
                      </a:r>
                      <a:r>
                        <a:rPr lang="en-US" sz="1800" b="1" kern="1200" dirty="0" smtClean="0">
                          <a:solidFill>
                            <a:srgbClr val="C00000"/>
                          </a:solidFill>
                          <a:effectLst/>
                          <a:latin typeface="+mn-lt"/>
                          <a:ea typeface="+mn-ea"/>
                          <a:cs typeface="+mn-cs"/>
                        </a:rPr>
                        <a:t>;</a:t>
                      </a:r>
                      <a:endParaRPr lang="en-IN" sz="1800" b="1" kern="1200" dirty="0" smtClean="0">
                        <a:solidFill>
                          <a:srgbClr val="C00000"/>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("Enter state of the signal: Yellow-Green-Red\n");</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scanf</a:t>
                      </a:r>
                      <a:r>
                        <a:rPr lang="en-US" sz="1800" kern="1200" dirty="0" smtClean="0">
                          <a:solidFill>
                            <a:schemeClr val="tx1"/>
                          </a:solidFill>
                          <a:effectLst/>
                          <a:latin typeface="+mn-lt"/>
                          <a:ea typeface="+mn-ea"/>
                          <a:cs typeface="+mn-cs"/>
                        </a:rPr>
                        <a:t>("%d %d %d",&amp;</a:t>
                      </a:r>
                      <a:r>
                        <a:rPr lang="en-US" sz="1800" kern="1200" dirty="0" err="1" smtClean="0">
                          <a:solidFill>
                            <a:schemeClr val="tx1"/>
                          </a:solidFill>
                          <a:effectLst/>
                          <a:latin typeface="+mn-lt"/>
                          <a:ea typeface="+mn-ea"/>
                          <a:cs typeface="+mn-cs"/>
                        </a:rPr>
                        <a:t>isY</a:t>
                      </a:r>
                      <a:r>
                        <a:rPr lang="en-US" sz="1800" kern="1200" dirty="0" smtClean="0">
                          <a:solidFill>
                            <a:schemeClr val="tx1"/>
                          </a:solidFill>
                          <a:effectLst/>
                          <a:latin typeface="+mn-lt"/>
                          <a:ea typeface="+mn-ea"/>
                          <a:cs typeface="+mn-cs"/>
                        </a:rPr>
                        <a:t>,&amp;</a:t>
                      </a:r>
                      <a:r>
                        <a:rPr lang="en-US" sz="1800" kern="1200" dirty="0" err="1" smtClean="0">
                          <a:solidFill>
                            <a:schemeClr val="tx1"/>
                          </a:solidFill>
                          <a:effectLst/>
                          <a:latin typeface="+mn-lt"/>
                          <a:ea typeface="+mn-ea"/>
                          <a:cs typeface="+mn-cs"/>
                        </a:rPr>
                        <a:t>isG</a:t>
                      </a:r>
                      <a:r>
                        <a:rPr lang="en-US" sz="1800" kern="1200" dirty="0" smtClean="0">
                          <a:solidFill>
                            <a:schemeClr val="tx1"/>
                          </a:solidFill>
                          <a:effectLst/>
                          <a:latin typeface="+mn-lt"/>
                          <a:ea typeface="+mn-ea"/>
                          <a:cs typeface="+mn-cs"/>
                        </a:rPr>
                        <a:t>,&amp;</a:t>
                      </a:r>
                      <a:r>
                        <a:rPr lang="en-US" sz="1800" kern="1200" dirty="0" err="1" smtClean="0">
                          <a:solidFill>
                            <a:schemeClr val="tx1"/>
                          </a:solidFill>
                          <a:effectLst/>
                          <a:latin typeface="+mn-lt"/>
                          <a:ea typeface="+mn-ea"/>
                          <a:cs typeface="+mn-cs"/>
                        </a:rPr>
                        <a:t>isR</a:t>
                      </a:r>
                      <a:r>
                        <a:rPr lang="en-US" sz="1800" kern="1200" dirty="0" smtClean="0">
                          <a:solidFill>
                            <a:schemeClr val="tx1"/>
                          </a:solidFill>
                          <a:effectLst/>
                          <a:latin typeface="+mn-lt"/>
                          <a:ea typeface="+mn-ea"/>
                          <a:cs typeface="+mn-cs"/>
                        </a:rPr>
                        <a:t>); //</a:t>
                      </a:r>
                      <a:r>
                        <a:rPr lang="en-US" sz="1800" b="1" kern="1200" dirty="0" smtClean="0">
                          <a:solidFill>
                            <a:srgbClr val="00B050"/>
                          </a:solidFill>
                          <a:effectLst>
                            <a:outerShdw blurRad="38100" dist="38100" dir="2700000" algn="tl">
                              <a:srgbClr val="000000">
                                <a:alpha val="43137"/>
                              </a:srgbClr>
                            </a:outerShdw>
                          </a:effectLst>
                          <a:latin typeface="+mn-lt"/>
                          <a:ea typeface="+mn-ea"/>
                          <a:cs typeface="+mn-cs"/>
                        </a:rPr>
                        <a:t>reading inputs</a:t>
                      </a:r>
                      <a:endParaRPr lang="en-IN" sz="1800" b="1" kern="1200" dirty="0" smtClean="0">
                        <a:solidFill>
                          <a:srgbClr val="00B050"/>
                        </a:solidFill>
                        <a:effectLst>
                          <a:outerShdw blurRad="38100" dist="38100" dir="2700000" algn="tl">
                            <a:srgbClr val="000000">
                              <a:alpha val="43137"/>
                            </a:srgbClr>
                          </a:outerShdw>
                        </a:effectLst>
                        <a:latin typeface="+mn-lt"/>
                        <a:ea typeface="+mn-ea"/>
                        <a:cs typeface="+mn-cs"/>
                      </a:endParaRPr>
                    </a:p>
                    <a:p>
                      <a:r>
                        <a:rPr lang="en-US" sz="1800" kern="1200" dirty="0" smtClean="0">
                          <a:solidFill>
                            <a:schemeClr val="tx1"/>
                          </a:solidFill>
                          <a:effectLst/>
                          <a:latin typeface="+mn-lt"/>
                          <a:ea typeface="+mn-ea"/>
                          <a:cs typeface="+mn-cs"/>
                        </a:rPr>
                        <a:t>    if(</a:t>
                      </a:r>
                      <a:r>
                        <a:rPr lang="en-US" sz="1800" b="1" kern="1200" dirty="0" err="1" smtClean="0">
                          <a:solidFill>
                            <a:srgbClr val="FFFF00"/>
                          </a:solidFill>
                          <a:effectLst>
                            <a:outerShdw blurRad="38100" dist="38100" dir="2700000" algn="tl">
                              <a:srgbClr val="000000">
                                <a:alpha val="43137"/>
                              </a:srgbClr>
                            </a:outerShdw>
                          </a:effectLst>
                          <a:latin typeface="+mn-lt"/>
                          <a:ea typeface="+mn-ea"/>
                          <a:cs typeface="+mn-cs"/>
                        </a:rPr>
                        <a:t>isY</a:t>
                      </a:r>
                      <a:r>
                        <a:rPr lang="en-US" sz="1800" b="1" kern="1200" dirty="0" smtClean="0">
                          <a:solidFill>
                            <a:srgbClr val="FFFF00"/>
                          </a:solidFill>
                          <a:effectLst>
                            <a:outerShdw blurRad="38100" dist="38100" dir="2700000" algn="tl">
                              <a:srgbClr val="000000">
                                <a:alpha val="43137"/>
                              </a:srgbClr>
                            </a:outerShdw>
                          </a:effectLst>
                          <a:latin typeface="+mn-lt"/>
                          <a:ea typeface="+mn-ea"/>
                          <a:cs typeface="+mn-cs"/>
                        </a:rPr>
                        <a:t>==1</a:t>
                      </a:r>
                      <a:r>
                        <a:rPr lang="en-US" sz="1800" kern="1200" dirty="0" smtClean="0">
                          <a:solidFill>
                            <a:schemeClr val="tx1"/>
                          </a:solidFill>
                          <a:effectLst/>
                          <a:latin typeface="+mn-lt"/>
                          <a:ea typeface="+mn-ea"/>
                          <a:cs typeface="+mn-cs"/>
                        </a:rPr>
                        <a:t>&amp;&amp;</a:t>
                      </a:r>
                      <a:r>
                        <a:rPr lang="en-US" sz="1800" kern="1200" dirty="0" err="1" smtClean="0">
                          <a:solidFill>
                            <a:schemeClr val="tx1"/>
                          </a:solidFill>
                          <a:effectLst/>
                          <a:latin typeface="+mn-lt"/>
                          <a:ea typeface="+mn-ea"/>
                          <a:cs typeface="+mn-cs"/>
                        </a:rPr>
                        <a:t>isG</a:t>
                      </a:r>
                      <a:r>
                        <a:rPr lang="en-US" sz="1800" kern="1200" dirty="0" smtClean="0">
                          <a:solidFill>
                            <a:schemeClr val="tx1"/>
                          </a:solidFill>
                          <a:effectLst/>
                          <a:latin typeface="+mn-lt"/>
                          <a:ea typeface="+mn-ea"/>
                          <a:cs typeface="+mn-cs"/>
                        </a:rPr>
                        <a:t>==0&amp;&amp;</a:t>
                      </a:r>
                      <a:r>
                        <a:rPr lang="en-US" sz="1800" kern="1200" dirty="0" err="1" smtClean="0">
                          <a:solidFill>
                            <a:schemeClr val="tx1"/>
                          </a:solidFill>
                          <a:effectLst/>
                          <a:latin typeface="+mn-lt"/>
                          <a:ea typeface="+mn-ea"/>
                          <a:cs typeface="+mn-cs"/>
                        </a:rPr>
                        <a:t>isR</a:t>
                      </a:r>
                      <a:r>
                        <a:rPr lang="en-US" sz="1800" kern="1200" dirty="0" smtClean="0">
                          <a:solidFill>
                            <a:schemeClr val="tx1"/>
                          </a:solidFill>
                          <a:effectLst/>
                          <a:latin typeface="+mn-lt"/>
                          <a:ea typeface="+mn-ea"/>
                          <a:cs typeface="+mn-cs"/>
                        </a:rPr>
                        <a:t>==0)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a:t>
                      </a:r>
                      <a:r>
                        <a:rPr lang="en-US" sz="1800" b="1" i="1" kern="1200" dirty="0" smtClean="0">
                          <a:solidFill>
                            <a:srgbClr val="FFFF00"/>
                          </a:solidFill>
                          <a:effectLst>
                            <a:outerShdw blurRad="38100" dist="38100" dir="2700000" algn="tl">
                              <a:srgbClr val="000000">
                                <a:alpha val="43137"/>
                              </a:srgbClr>
                            </a:outerShdw>
                          </a:effectLst>
                          <a:latin typeface="+mn-lt"/>
                          <a:ea typeface="+mn-ea"/>
                          <a:cs typeface="+mn-cs"/>
                        </a:rPr>
                        <a:t>Slow Down</a:t>
                      </a:r>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else if(</a:t>
                      </a:r>
                      <a:r>
                        <a:rPr lang="en-US" sz="1800" kern="1200" dirty="0" err="1" smtClean="0">
                          <a:solidFill>
                            <a:schemeClr val="tx1"/>
                          </a:solidFill>
                          <a:effectLst/>
                          <a:latin typeface="+mn-lt"/>
                          <a:ea typeface="+mn-ea"/>
                          <a:cs typeface="+mn-cs"/>
                        </a:rPr>
                        <a:t>isY</a:t>
                      </a:r>
                      <a:r>
                        <a:rPr lang="en-US" sz="1800" kern="1200" dirty="0" smtClean="0">
                          <a:solidFill>
                            <a:schemeClr val="tx1"/>
                          </a:solidFill>
                          <a:effectLst/>
                          <a:latin typeface="+mn-lt"/>
                          <a:ea typeface="+mn-ea"/>
                          <a:cs typeface="+mn-cs"/>
                        </a:rPr>
                        <a:t>==0&amp;&amp;</a:t>
                      </a:r>
                      <a:r>
                        <a:rPr lang="en-US" sz="1800" b="1" kern="1200" dirty="0" err="1" smtClean="0">
                          <a:solidFill>
                            <a:srgbClr val="00B050"/>
                          </a:solidFill>
                          <a:effectLst>
                            <a:outerShdw blurRad="38100" dist="38100" dir="2700000" algn="tl">
                              <a:srgbClr val="000000">
                                <a:alpha val="43137"/>
                              </a:srgbClr>
                            </a:outerShdw>
                          </a:effectLst>
                          <a:latin typeface="+mn-lt"/>
                          <a:ea typeface="+mn-ea"/>
                          <a:cs typeface="+mn-cs"/>
                        </a:rPr>
                        <a:t>isG</a:t>
                      </a:r>
                      <a:r>
                        <a:rPr lang="en-US" sz="1800" b="1" kern="1200" dirty="0" smtClean="0">
                          <a:solidFill>
                            <a:srgbClr val="00B050"/>
                          </a:solidFill>
                          <a:effectLst>
                            <a:outerShdw blurRad="38100" dist="38100" dir="2700000" algn="tl">
                              <a:srgbClr val="000000">
                                <a:alpha val="43137"/>
                              </a:srgbClr>
                            </a:outerShdw>
                          </a:effectLst>
                          <a:latin typeface="+mn-lt"/>
                          <a:ea typeface="+mn-ea"/>
                          <a:cs typeface="+mn-cs"/>
                        </a:rPr>
                        <a:t>==1</a:t>
                      </a:r>
                      <a:r>
                        <a:rPr lang="en-US" sz="1800" kern="1200" dirty="0" smtClean="0">
                          <a:solidFill>
                            <a:schemeClr val="tx1"/>
                          </a:solidFill>
                          <a:effectLst/>
                          <a:latin typeface="+mn-lt"/>
                          <a:ea typeface="+mn-ea"/>
                          <a:cs typeface="+mn-cs"/>
                        </a:rPr>
                        <a:t>&amp;&amp;</a:t>
                      </a:r>
                      <a:r>
                        <a:rPr lang="en-US" sz="1800" kern="1200" dirty="0" err="1" smtClean="0">
                          <a:solidFill>
                            <a:schemeClr val="tx1"/>
                          </a:solidFill>
                          <a:effectLst/>
                          <a:latin typeface="+mn-lt"/>
                          <a:ea typeface="+mn-ea"/>
                          <a:cs typeface="+mn-cs"/>
                        </a:rPr>
                        <a:t>isR</a:t>
                      </a:r>
                      <a:r>
                        <a:rPr lang="en-US" sz="1800" kern="1200" dirty="0" smtClean="0">
                          <a:solidFill>
                            <a:schemeClr val="tx1"/>
                          </a:solidFill>
                          <a:effectLst/>
                          <a:latin typeface="+mn-lt"/>
                          <a:ea typeface="+mn-ea"/>
                          <a:cs typeface="+mn-cs"/>
                        </a:rPr>
                        <a:t>==0)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a:t>
                      </a:r>
                      <a:r>
                        <a:rPr lang="en-US" sz="1800" b="1" kern="1200" dirty="0" smtClean="0">
                          <a:solidFill>
                            <a:srgbClr val="00B050"/>
                          </a:solidFill>
                          <a:effectLst>
                            <a:outerShdw blurRad="38100" dist="38100" dir="2700000" algn="tl">
                              <a:srgbClr val="000000">
                                <a:alpha val="43137"/>
                              </a:srgbClr>
                            </a:outerShdw>
                          </a:effectLst>
                          <a:latin typeface="+mn-lt"/>
                          <a:ea typeface="+mn-ea"/>
                          <a:cs typeface="+mn-cs"/>
                        </a:rPr>
                        <a:t>Go</a:t>
                      </a:r>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else if(</a:t>
                      </a:r>
                      <a:r>
                        <a:rPr lang="en-US" sz="1800" kern="1200" dirty="0" err="1" smtClean="0">
                          <a:solidFill>
                            <a:schemeClr val="tx1"/>
                          </a:solidFill>
                          <a:effectLst/>
                          <a:latin typeface="+mn-lt"/>
                          <a:ea typeface="+mn-ea"/>
                          <a:cs typeface="+mn-cs"/>
                        </a:rPr>
                        <a:t>isY</a:t>
                      </a:r>
                      <a:r>
                        <a:rPr lang="en-US" sz="1800" kern="1200" dirty="0" smtClean="0">
                          <a:solidFill>
                            <a:schemeClr val="tx1"/>
                          </a:solidFill>
                          <a:effectLst/>
                          <a:latin typeface="+mn-lt"/>
                          <a:ea typeface="+mn-ea"/>
                          <a:cs typeface="+mn-cs"/>
                        </a:rPr>
                        <a:t>==0&amp;&amp;</a:t>
                      </a:r>
                      <a:r>
                        <a:rPr lang="en-US" sz="1800" kern="1200" dirty="0" err="1" smtClean="0">
                          <a:solidFill>
                            <a:schemeClr val="tx1"/>
                          </a:solidFill>
                          <a:effectLst/>
                          <a:latin typeface="+mn-lt"/>
                          <a:ea typeface="+mn-ea"/>
                          <a:cs typeface="+mn-cs"/>
                        </a:rPr>
                        <a:t>isG</a:t>
                      </a:r>
                      <a:r>
                        <a:rPr lang="en-US" sz="1800" kern="1200" dirty="0" smtClean="0">
                          <a:solidFill>
                            <a:schemeClr val="tx1"/>
                          </a:solidFill>
                          <a:effectLst/>
                          <a:latin typeface="+mn-lt"/>
                          <a:ea typeface="+mn-ea"/>
                          <a:cs typeface="+mn-cs"/>
                        </a:rPr>
                        <a:t>==0&amp;&amp;</a:t>
                      </a:r>
                      <a:r>
                        <a:rPr lang="en-US" sz="1800" b="1" kern="1200" dirty="0" err="1" smtClean="0">
                          <a:solidFill>
                            <a:srgbClr val="C00000"/>
                          </a:solidFill>
                          <a:effectLst>
                            <a:outerShdw blurRad="38100" dist="38100" dir="2700000" algn="tl">
                              <a:srgbClr val="000000">
                                <a:alpha val="43137"/>
                              </a:srgbClr>
                            </a:outerShdw>
                          </a:effectLst>
                          <a:latin typeface="+mn-lt"/>
                          <a:ea typeface="+mn-ea"/>
                          <a:cs typeface="+mn-cs"/>
                        </a:rPr>
                        <a:t>isR</a:t>
                      </a:r>
                      <a:r>
                        <a:rPr lang="en-US" sz="1800" b="1" kern="1200" dirty="0" smtClean="0">
                          <a:solidFill>
                            <a:srgbClr val="C00000"/>
                          </a:solidFill>
                          <a:effectLst>
                            <a:outerShdw blurRad="38100" dist="38100" dir="2700000" algn="tl">
                              <a:srgbClr val="000000">
                                <a:alpha val="43137"/>
                              </a:srgbClr>
                            </a:outerShdw>
                          </a:effectLst>
                          <a:latin typeface="+mn-lt"/>
                          <a:ea typeface="+mn-ea"/>
                          <a:cs typeface="+mn-cs"/>
                        </a:rPr>
                        <a:t>==1</a:t>
                      </a:r>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a:t>
                      </a:r>
                      <a:r>
                        <a:rPr lang="en-US" sz="1800" b="1" kern="1200" dirty="0" smtClean="0">
                          <a:solidFill>
                            <a:srgbClr val="C00000"/>
                          </a:solidFill>
                          <a:effectLst>
                            <a:outerShdw blurRad="38100" dist="38100" dir="2700000" algn="tl">
                              <a:srgbClr val="000000">
                                <a:alpha val="43137"/>
                              </a:srgbClr>
                            </a:outerShdw>
                          </a:effectLst>
                          <a:latin typeface="+mn-lt"/>
                          <a:ea typeface="+mn-ea"/>
                          <a:cs typeface="+mn-cs"/>
                        </a:rPr>
                        <a:t>Stop</a:t>
                      </a:r>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else</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r>
                        <a:rPr lang="en-US" sz="1800" kern="1200" dirty="0" err="1" smtClean="0">
                          <a:solidFill>
                            <a:schemeClr val="tx1"/>
                          </a:solidFill>
                          <a:effectLst/>
                          <a:latin typeface="+mn-lt"/>
                          <a:ea typeface="+mn-ea"/>
                          <a:cs typeface="+mn-cs"/>
                        </a:rPr>
                        <a:t>printf</a:t>
                      </a:r>
                      <a:r>
                        <a:rPr lang="en-US" sz="1800" kern="1200" dirty="0" smtClean="0">
                          <a:solidFill>
                            <a:schemeClr val="tx1"/>
                          </a:solidFill>
                          <a:effectLst/>
                          <a:latin typeface="+mn-lt"/>
                          <a:ea typeface="+mn-ea"/>
                          <a:cs typeface="+mn-cs"/>
                        </a:rPr>
                        <a:t>("Invalid Signal");</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return 0;</a:t>
                      </a:r>
                      <a:endParaRPr lang="en-IN"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a:t>
                      </a:r>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900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609600"/>
            <a:ext cx="224933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Output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ound Single Corner Rectangle 2"/>
          <p:cNvSpPr/>
          <p:nvPr/>
        </p:nvSpPr>
        <p:spPr>
          <a:xfrm>
            <a:off x="533400" y="1752600"/>
            <a:ext cx="8305800" cy="4419600"/>
          </a:xfrm>
          <a:prstGeom prst="round1Rect">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Enter state of the signal: Yellow-Green-Red</a:t>
            </a:r>
          </a:p>
          <a:p>
            <a:pPr algn="ctr"/>
            <a:r>
              <a:rPr lang="en-US" sz="2400" dirty="0"/>
              <a:t>1 0 0</a:t>
            </a:r>
          </a:p>
          <a:p>
            <a:pPr algn="ctr"/>
            <a:r>
              <a:rPr lang="en-US" sz="2400" dirty="0"/>
              <a:t>Slow </a:t>
            </a:r>
            <a:r>
              <a:rPr lang="en-US" sz="2400" dirty="0" smtClean="0"/>
              <a:t>Down</a:t>
            </a:r>
          </a:p>
          <a:p>
            <a:pPr algn="ctr"/>
            <a:r>
              <a:rPr lang="en-US" sz="2400" dirty="0"/>
              <a:t>Enter state of the signal: Yellow-Green-Red</a:t>
            </a:r>
          </a:p>
          <a:p>
            <a:pPr algn="ctr"/>
            <a:r>
              <a:rPr lang="en-US" sz="2400" dirty="0"/>
              <a:t>0 0 1</a:t>
            </a:r>
          </a:p>
          <a:p>
            <a:pPr algn="ctr"/>
            <a:r>
              <a:rPr lang="en-US" sz="2400" dirty="0" smtClean="0"/>
              <a:t>Stop</a:t>
            </a:r>
          </a:p>
          <a:p>
            <a:pPr algn="ctr"/>
            <a:r>
              <a:rPr lang="en-US" sz="2400" dirty="0"/>
              <a:t>Enter state of the signal: Yellow-Green-Red</a:t>
            </a:r>
          </a:p>
          <a:p>
            <a:pPr algn="ctr"/>
            <a:r>
              <a:rPr lang="en-US" sz="2400" dirty="0"/>
              <a:t>0 0 1</a:t>
            </a:r>
          </a:p>
          <a:p>
            <a:pPr algn="ctr"/>
            <a:r>
              <a:rPr lang="en-US" sz="2400" dirty="0"/>
              <a:t>Stop</a:t>
            </a:r>
            <a:endParaRPr lang="en-IN" sz="2400" dirty="0"/>
          </a:p>
        </p:txBody>
      </p:sp>
    </p:spTree>
    <p:extLst>
      <p:ext uri="{BB962C8B-B14F-4D97-AF65-F5344CB8AC3E}">
        <p14:creationId xmlns:p14="http://schemas.microsoft.com/office/powerpoint/2010/main" val="335734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089240"/>
            <a:ext cx="8305800" cy="34778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lvl="0" algn="just"/>
            <a:r>
              <a:rPr lang="en-US" sz="2000" dirty="0"/>
              <a:t>A company calculates the </a:t>
            </a:r>
            <a:r>
              <a:rPr lang="en-US" sz="2000" dirty="0">
                <a:solidFill>
                  <a:srgbClr val="FFFF00"/>
                </a:solidFill>
              </a:rPr>
              <a:t>salary of an employee </a:t>
            </a:r>
            <a:r>
              <a:rPr lang="en-US" sz="2000" dirty="0"/>
              <a:t>based on the category of the employee. For </a:t>
            </a:r>
            <a:r>
              <a:rPr lang="en-US" sz="2000" dirty="0">
                <a:solidFill>
                  <a:schemeClr val="tx1"/>
                </a:solidFill>
                <a:effectLst>
                  <a:outerShdw blurRad="38100" dist="38100" dir="2700000" algn="tl">
                    <a:srgbClr val="000000">
                      <a:alpha val="43137"/>
                    </a:srgbClr>
                  </a:outerShdw>
                </a:effectLst>
              </a:rPr>
              <a:t>daily wage employees</a:t>
            </a:r>
            <a:r>
              <a:rPr lang="en-US" sz="2000" dirty="0"/>
              <a:t>, their salary is based on the number of hours worked and the rate per hour. On the other hand, </a:t>
            </a:r>
            <a:r>
              <a:rPr lang="en-US" sz="2000" b="1" u="sng" dirty="0">
                <a:solidFill>
                  <a:srgbClr val="FF0000"/>
                </a:solidFill>
              </a:rPr>
              <a:t>regular employees </a:t>
            </a:r>
            <a:r>
              <a:rPr lang="en-US" sz="2000" dirty="0"/>
              <a:t>have a more structured salary calculation, which takes into account several components such as basic pay, allowances, and additional benefits. For example, a regular employee’s salary includes a fixed basic pay, which is then increased based on factors like a predefined percentage of Dearness Allowance (DA), a specific House Rent Allowance (HRA), and a medical allowance. Each of these components contributes to the final salary calculation. the correct calculation is applied based on the employee type, with the appropriate salary elements factored in for each type of employee.</a:t>
            </a:r>
            <a:endParaRPr lang="en-IN" sz="2000" dirty="0"/>
          </a:p>
        </p:txBody>
      </p:sp>
      <p:sp>
        <p:nvSpPr>
          <p:cNvPr id="5" name="Rectangle 4"/>
          <p:cNvSpPr/>
          <p:nvPr/>
        </p:nvSpPr>
        <p:spPr>
          <a:xfrm>
            <a:off x="2286000" y="533400"/>
            <a:ext cx="4648200" cy="762000"/>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smtClean="0"/>
              <a:t>ANSWER KEY-SET 2</a:t>
            </a:r>
            <a:endParaRPr lang="en-IN" sz="2800" b="1" dirty="0"/>
          </a:p>
        </p:txBody>
      </p:sp>
      <p:sp>
        <p:nvSpPr>
          <p:cNvPr id="6" name="Rectangle 5"/>
          <p:cNvSpPr/>
          <p:nvPr/>
        </p:nvSpPr>
        <p:spPr>
          <a:xfrm>
            <a:off x="4022381" y="1158225"/>
            <a:ext cx="10230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Q3</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12" name="Group 11"/>
          <p:cNvGrpSpPr/>
          <p:nvPr/>
        </p:nvGrpSpPr>
        <p:grpSpPr>
          <a:xfrm>
            <a:off x="342331" y="5753666"/>
            <a:ext cx="4426425" cy="1072487"/>
            <a:chOff x="342331" y="5753666"/>
            <a:chExt cx="4426425" cy="1072487"/>
          </a:xfrm>
        </p:grpSpPr>
        <p:sp>
          <p:nvSpPr>
            <p:cNvPr id="2" name="Rectangle 1"/>
            <p:cNvSpPr/>
            <p:nvPr/>
          </p:nvSpPr>
          <p:spPr>
            <a:xfrm>
              <a:off x="342331" y="5991366"/>
              <a:ext cx="171506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Employee Type</a:t>
              </a:r>
              <a:endParaRPr lang="en-IN" b="1" dirty="0"/>
            </a:p>
          </p:txBody>
        </p:sp>
        <p:sp>
          <p:nvSpPr>
            <p:cNvPr id="7" name="Rectangle 6"/>
            <p:cNvSpPr/>
            <p:nvPr/>
          </p:nvSpPr>
          <p:spPr>
            <a:xfrm>
              <a:off x="3053687" y="6368953"/>
              <a:ext cx="171506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Daily Wages</a:t>
              </a:r>
              <a:endParaRPr lang="en-IN" b="1" dirty="0"/>
            </a:p>
          </p:txBody>
        </p:sp>
        <p:sp>
          <p:nvSpPr>
            <p:cNvPr id="8" name="Rectangle 7"/>
            <p:cNvSpPr/>
            <p:nvPr/>
          </p:nvSpPr>
          <p:spPr>
            <a:xfrm>
              <a:off x="3048000" y="5753666"/>
              <a:ext cx="171506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Regular</a:t>
              </a:r>
              <a:endParaRPr lang="en-IN" b="1" dirty="0"/>
            </a:p>
          </p:txBody>
        </p:sp>
        <p:cxnSp>
          <p:nvCxnSpPr>
            <p:cNvPr id="9" name="Elbow Connector 8"/>
            <p:cNvCxnSpPr>
              <a:stCxn id="2" idx="3"/>
              <a:endCxn id="8" idx="1"/>
            </p:cNvCxnSpPr>
            <p:nvPr/>
          </p:nvCxnSpPr>
          <p:spPr>
            <a:xfrm flipV="1">
              <a:off x="2057400" y="5982266"/>
              <a:ext cx="990600" cy="237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2057400" y="6219966"/>
              <a:ext cx="996287" cy="377587"/>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114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fltVal val="0"/>
                                          </p:val>
                                        </p:tav>
                                        <p:tav tm="100000">
                                          <p:val>
                                            <p:strVal val="#ppt_w"/>
                                          </p:val>
                                        </p:tav>
                                      </p:tavLst>
                                    </p:anim>
                                    <p:anim calcmode="lin" valueType="num">
                                      <p:cBhvr>
                                        <p:cTn id="24" dur="1000" fill="hold"/>
                                        <p:tgtEl>
                                          <p:spTgt spid="12"/>
                                        </p:tgtEl>
                                        <p:attrNameLst>
                                          <p:attrName>ppt_h</p:attrName>
                                        </p:attrNameLst>
                                      </p:cBhvr>
                                      <p:tavLst>
                                        <p:tav tm="0">
                                          <p:val>
                                            <p:fltVal val="0"/>
                                          </p:val>
                                        </p:tav>
                                        <p:tav tm="100000">
                                          <p:val>
                                            <p:strVal val="#ppt_h"/>
                                          </p:val>
                                        </p:tav>
                                      </p:tavLst>
                                    </p:anim>
                                    <p:anim calcmode="lin" valueType="num">
                                      <p:cBhvr>
                                        <p:cTn id="25" dur="1000" fill="hold"/>
                                        <p:tgtEl>
                                          <p:spTgt spid="12"/>
                                        </p:tgtEl>
                                        <p:attrNameLst>
                                          <p:attrName>style.rotation</p:attrName>
                                        </p:attrNameLst>
                                      </p:cBhvr>
                                      <p:tavLst>
                                        <p:tav tm="0">
                                          <p:val>
                                            <p:fltVal val="90"/>
                                          </p:val>
                                        </p:tav>
                                        <p:tav tm="100000">
                                          <p:val>
                                            <p:fltVal val="0"/>
                                          </p:val>
                                        </p:tav>
                                      </p:tavLst>
                                    </p:anim>
                                    <p:animEffect transition="in" filter="fade">
                                      <p:cBhvr>
                                        <p:cTn id="2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1677</Words>
  <Application>Microsoft Office PowerPoint</Application>
  <PresentationFormat>On-screen Show (4:3)</PresentationFormat>
  <Paragraphs>345</Paragraphs>
  <Slides>29</Slides>
  <Notes>10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cp:revision>
  <dcterms:created xsi:type="dcterms:W3CDTF">2006-08-16T00:00:00Z</dcterms:created>
  <dcterms:modified xsi:type="dcterms:W3CDTF">2024-10-06T13:12:42Z</dcterms:modified>
</cp:coreProperties>
</file>