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Oxygen"/>
      <p:regular r:id="rId19"/>
      <p:bold r:id="rId20"/>
    </p:embeddedFont>
    <p:embeddedFont>
      <p:font typeface="Roboto"/>
      <p:regular r:id="rId21"/>
      <p:bold r:id="rId22"/>
      <p:italic r:id="rId23"/>
      <p:boldItalic r:id="rId24"/>
    </p:embeddedFont>
    <p:embeddedFont>
      <p:font typeface="Roboto Mon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D65F5BC9-FD7B-4F3A-9675-1E99EA6B56A9}">
  <a:tblStyle styleId="{D65F5BC9-FD7B-4F3A-9675-1E99EA6B56A9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xygen-bold.fntdata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bold.fntdata"/><Relationship Id="rId25" Type="http://schemas.openxmlformats.org/officeDocument/2006/relationships/font" Target="fonts/RobotoMono-regular.fntdata"/><Relationship Id="rId28" Type="http://schemas.openxmlformats.org/officeDocument/2006/relationships/font" Target="fonts/RobotoMono-boldItalic.fntdata"/><Relationship Id="rId27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Oxygen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Relationship Id="rId3" Type="http://schemas.openxmlformats.org/officeDocument/2006/relationships/image" Target="../media/image03.png"/><Relationship Id="rId4" Type="http://schemas.openxmlformats.org/officeDocument/2006/relationships/image" Target="../media/image04.png"/><Relationship Id="rId5" Type="http://schemas.openxmlformats.org/officeDocument/2006/relationships/image" Target="../media/image02.png"/><Relationship Id="rId6" Type="http://schemas.openxmlformats.org/officeDocument/2006/relationships/image" Target="../media/image0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png"/><Relationship Id="rId3" Type="http://schemas.openxmlformats.org/officeDocument/2006/relationships/image" Target="../media/image0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png"/><Relationship Id="rId3" Type="http://schemas.openxmlformats.org/officeDocument/2006/relationships/image" Target="../media/image0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Relationship Id="rId3" Type="http://schemas.openxmlformats.org/officeDocument/2006/relationships/image" Target="../media/image03.png"/><Relationship Id="rId4" Type="http://schemas.openxmlformats.org/officeDocument/2006/relationships/image" Target="../media/image04.png"/><Relationship Id="rId5" Type="http://schemas.openxmlformats.org/officeDocument/2006/relationships/image" Target="../media/image02.png"/><Relationship Id="rId6" Type="http://schemas.openxmlformats.org/officeDocument/2006/relationships/image" Target="../media/image0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Relationship Id="rId3" Type="http://schemas.openxmlformats.org/officeDocument/2006/relationships/image" Target="../media/image03.png"/><Relationship Id="rId4" Type="http://schemas.openxmlformats.org/officeDocument/2006/relationships/image" Target="../media/image04.png"/><Relationship Id="rId5" Type="http://schemas.openxmlformats.org/officeDocument/2006/relationships/image" Target="../media/image02.png"/><Relationship Id="rId6" Type="http://schemas.openxmlformats.org/officeDocument/2006/relationships/image" Target="../media/image0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rgbClr val="FF785F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rgbClr val="F7F7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  <p:pic>
        <p:nvPicPr>
          <p:cNvPr id="76" name="Shape 7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17928" y="185250"/>
            <a:ext cx="319950" cy="310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7928" y="185250"/>
            <a:ext cx="319950" cy="310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2675" y="271825"/>
            <a:ext cx="450875" cy="137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66698" y="270925"/>
            <a:ext cx="456838" cy="138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 rotWithShape="1">
          <a:blip r:embed="rId6">
            <a:alphaModFix/>
          </a:blip>
          <a:srcRect b="0" l="10476" r="9918" t="0"/>
          <a:stretch/>
        </p:blipFill>
        <p:spPr>
          <a:xfrm rot="10800000">
            <a:off x="0" y="4624050"/>
            <a:ext cx="9144000" cy="7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 / answer">
    <p:bg>
      <p:bgPr>
        <a:solidFill>
          <a:srgbClr val="F7F7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rgbClr val="4C4C4C"/>
              </a:buClr>
              <a:buSzPct val="100000"/>
              <a:defRPr sz="12000">
                <a:solidFill>
                  <a:srgbClr val="4C4C4C"/>
                </a:solidFill>
              </a:defRPr>
            </a:lvl1pPr>
            <a:lvl2pPr lvl="1" algn="ctr">
              <a:spcBef>
                <a:spcPts val="0"/>
              </a:spcBef>
              <a:buClr>
                <a:srgbClr val="4C4C4C"/>
              </a:buClr>
              <a:buSzPct val="100000"/>
              <a:defRPr sz="12000">
                <a:solidFill>
                  <a:srgbClr val="4C4C4C"/>
                </a:solidFill>
              </a:defRPr>
            </a:lvl2pPr>
            <a:lvl3pPr lvl="2" algn="ctr">
              <a:spcBef>
                <a:spcPts val="0"/>
              </a:spcBef>
              <a:buClr>
                <a:srgbClr val="4C4C4C"/>
              </a:buClr>
              <a:buSzPct val="100000"/>
              <a:defRPr sz="12000">
                <a:solidFill>
                  <a:srgbClr val="4C4C4C"/>
                </a:solidFill>
              </a:defRPr>
            </a:lvl3pPr>
            <a:lvl4pPr lvl="3" algn="ctr">
              <a:spcBef>
                <a:spcPts val="0"/>
              </a:spcBef>
              <a:buClr>
                <a:srgbClr val="4C4C4C"/>
              </a:buClr>
              <a:buSzPct val="100000"/>
              <a:defRPr sz="12000">
                <a:solidFill>
                  <a:srgbClr val="4C4C4C"/>
                </a:solidFill>
              </a:defRPr>
            </a:lvl4pPr>
            <a:lvl5pPr lvl="4" algn="ctr">
              <a:spcBef>
                <a:spcPts val="0"/>
              </a:spcBef>
              <a:buClr>
                <a:srgbClr val="4C4C4C"/>
              </a:buClr>
              <a:buSzPct val="100000"/>
              <a:defRPr sz="12000">
                <a:solidFill>
                  <a:srgbClr val="4C4C4C"/>
                </a:solidFill>
              </a:defRPr>
            </a:lvl5pPr>
            <a:lvl6pPr lvl="5" algn="ctr">
              <a:spcBef>
                <a:spcPts val="0"/>
              </a:spcBef>
              <a:buClr>
                <a:srgbClr val="4C4C4C"/>
              </a:buClr>
              <a:buSzPct val="100000"/>
              <a:defRPr sz="12000">
                <a:solidFill>
                  <a:srgbClr val="4C4C4C"/>
                </a:solidFill>
              </a:defRPr>
            </a:lvl6pPr>
            <a:lvl7pPr lvl="6" algn="ctr">
              <a:spcBef>
                <a:spcPts val="0"/>
              </a:spcBef>
              <a:buClr>
                <a:srgbClr val="4C4C4C"/>
              </a:buClr>
              <a:buSzPct val="100000"/>
              <a:defRPr sz="12000">
                <a:solidFill>
                  <a:srgbClr val="4C4C4C"/>
                </a:solidFill>
              </a:defRPr>
            </a:lvl7pPr>
            <a:lvl8pPr lvl="7" algn="ctr">
              <a:spcBef>
                <a:spcPts val="0"/>
              </a:spcBef>
              <a:buClr>
                <a:srgbClr val="4C4C4C"/>
              </a:buClr>
              <a:buSzPct val="100000"/>
              <a:defRPr sz="12000">
                <a:solidFill>
                  <a:srgbClr val="4C4C4C"/>
                </a:solidFill>
              </a:defRPr>
            </a:lvl8pPr>
            <a:lvl9pPr lvl="8" algn="ctr">
              <a:spcBef>
                <a:spcPts val="0"/>
              </a:spcBef>
              <a:buClr>
                <a:srgbClr val="4C4C4C"/>
              </a:buClr>
              <a:buSzPct val="100000"/>
              <a:defRPr sz="12000">
                <a:solidFill>
                  <a:srgbClr val="4C4C4C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85" name="Shape 8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17928" y="185250"/>
            <a:ext cx="319950" cy="310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6698" y="270925"/>
            <a:ext cx="456838" cy="138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rgbClr val="F7F7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89" name="Shape 8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17928" y="185250"/>
            <a:ext cx="319950" cy="310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6698" y="270925"/>
            <a:ext cx="456838" cy="138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 / Question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rgbClr val="F7F7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471900" y="1919075"/>
            <a:ext cx="8222100" cy="2526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23" name="Shape 23"/>
          <p:cNvPicPr preferRelativeResize="0"/>
          <p:nvPr/>
        </p:nvPicPr>
        <p:blipFill rotWithShape="1">
          <a:blip r:embed="rId2">
            <a:alphaModFix/>
          </a:blip>
          <a:srcRect b="0" l="10476" r="9918" t="0"/>
          <a:stretch/>
        </p:blipFill>
        <p:spPr>
          <a:xfrm>
            <a:off x="0" y="1676350"/>
            <a:ext cx="9144000" cy="7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rgbClr val="F7F7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30" name="Shape 30"/>
          <p:cNvPicPr preferRelativeResize="0"/>
          <p:nvPr/>
        </p:nvPicPr>
        <p:blipFill rotWithShape="1">
          <a:blip r:embed="rId2">
            <a:alphaModFix/>
          </a:blip>
          <a:srcRect b="0" l="10476" r="9918" t="0"/>
          <a:stretch/>
        </p:blipFill>
        <p:spPr>
          <a:xfrm>
            <a:off x="0" y="1686050"/>
            <a:ext cx="9144000" cy="7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rgbClr val="F7F7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35" name="Shape 35"/>
          <p:cNvPicPr preferRelativeResize="0"/>
          <p:nvPr/>
        </p:nvPicPr>
        <p:blipFill rotWithShape="1">
          <a:blip r:embed="rId2">
            <a:alphaModFix/>
          </a:blip>
          <a:srcRect b="0" l="10476" r="9918" t="0"/>
          <a:stretch/>
        </p:blipFill>
        <p:spPr>
          <a:xfrm>
            <a:off x="0" y="656400"/>
            <a:ext cx="9144000" cy="7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rgbClr val="F7F7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41" name="Shape 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17928" y="185250"/>
            <a:ext cx="319950" cy="310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Shape 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7928" y="185250"/>
            <a:ext cx="319950" cy="310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Shape 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2675" y="271825"/>
            <a:ext cx="450875" cy="137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Shape 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66698" y="270925"/>
            <a:ext cx="456838" cy="138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Shape 45"/>
          <p:cNvPicPr preferRelativeResize="0"/>
          <p:nvPr/>
        </p:nvPicPr>
        <p:blipFill rotWithShape="1">
          <a:blip r:embed="rId6">
            <a:alphaModFix/>
          </a:blip>
          <a:srcRect b="0" l="10476" r="9918" t="0"/>
          <a:stretch/>
        </p:blipFill>
        <p:spPr>
          <a:xfrm rot="-5400000">
            <a:off x="746899" y="2536925"/>
            <a:ext cx="5132200" cy="72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ri colum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/>
        </p:nvSpPr>
        <p:spPr>
          <a:xfrm flipH="1" rot="10800000">
            <a:off x="0" y="0"/>
            <a:ext cx="2925300" cy="5143500"/>
          </a:xfrm>
          <a:prstGeom prst="rect">
            <a:avLst/>
          </a:prstGeom>
          <a:solidFill>
            <a:srgbClr val="F7F7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/>
        </p:nvSpPr>
        <p:spPr>
          <a:xfrm flipH="1" rot="10800000">
            <a:off x="6218650" y="25"/>
            <a:ext cx="2925300" cy="5143500"/>
          </a:xfrm>
          <a:prstGeom prst="rect">
            <a:avLst/>
          </a:prstGeom>
          <a:solidFill>
            <a:srgbClr val="F7F7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226075" y="3163450"/>
            <a:ext cx="2500200" cy="1465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51" name="Shape 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17928" y="185250"/>
            <a:ext cx="319950" cy="310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Shape 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7928" y="185250"/>
            <a:ext cx="319950" cy="310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Shape 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2675" y="271825"/>
            <a:ext cx="450875" cy="137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66698" y="270925"/>
            <a:ext cx="456838" cy="138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Shape 55"/>
          <p:cNvPicPr preferRelativeResize="0"/>
          <p:nvPr/>
        </p:nvPicPr>
        <p:blipFill rotWithShape="1">
          <a:blip r:embed="rId6">
            <a:alphaModFix/>
          </a:blip>
          <a:srcRect b="0" l="10476" r="9918" t="0"/>
          <a:stretch/>
        </p:blipFill>
        <p:spPr>
          <a:xfrm rot="-5400000">
            <a:off x="3688949" y="2573100"/>
            <a:ext cx="5132200" cy="72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Shape 56"/>
          <p:cNvPicPr preferRelativeResize="0"/>
          <p:nvPr/>
        </p:nvPicPr>
        <p:blipFill rotWithShape="1">
          <a:blip r:embed="rId6">
            <a:alphaModFix/>
          </a:blip>
          <a:srcRect b="0" l="10476" r="9918" t="0"/>
          <a:stretch/>
        </p:blipFill>
        <p:spPr>
          <a:xfrm flipH="1" rot="5400000">
            <a:off x="322799" y="2535375"/>
            <a:ext cx="5132200" cy="7279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>
            <p:ph type="title"/>
          </p:nvPr>
        </p:nvSpPr>
        <p:spPr>
          <a:xfrm>
            <a:off x="3264876" y="1523225"/>
            <a:ext cx="2614200" cy="1107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24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buClr>
                <a:srgbClr val="FAFAFA"/>
              </a:buClr>
              <a:buSzPct val="100000"/>
              <a:defRPr sz="2400">
                <a:solidFill>
                  <a:srgbClr val="FAFAFA"/>
                </a:solidFill>
              </a:defRPr>
            </a:lvl2pPr>
            <a:lvl3pPr lvl="2" rtl="0">
              <a:spcBef>
                <a:spcPts val="0"/>
              </a:spcBef>
              <a:buClr>
                <a:srgbClr val="FAFAFA"/>
              </a:buClr>
              <a:buSzPct val="100000"/>
              <a:defRPr sz="2400">
                <a:solidFill>
                  <a:srgbClr val="FAFAFA"/>
                </a:solidFill>
              </a:defRPr>
            </a:lvl3pPr>
            <a:lvl4pPr lvl="3" rtl="0">
              <a:spcBef>
                <a:spcPts val="0"/>
              </a:spcBef>
              <a:buClr>
                <a:srgbClr val="FAFAFA"/>
              </a:buClr>
              <a:buSzPct val="100000"/>
              <a:defRPr sz="2400">
                <a:solidFill>
                  <a:srgbClr val="FAFAFA"/>
                </a:solidFill>
              </a:defRPr>
            </a:lvl4pPr>
            <a:lvl5pPr lvl="4" rtl="0">
              <a:spcBef>
                <a:spcPts val="0"/>
              </a:spcBef>
              <a:buClr>
                <a:srgbClr val="FAFAFA"/>
              </a:buClr>
              <a:buSzPct val="100000"/>
              <a:defRPr sz="2400">
                <a:solidFill>
                  <a:srgbClr val="FAFAFA"/>
                </a:solidFill>
              </a:defRPr>
            </a:lvl5pPr>
            <a:lvl6pPr lvl="5" rtl="0">
              <a:spcBef>
                <a:spcPts val="0"/>
              </a:spcBef>
              <a:buClr>
                <a:srgbClr val="FAFAFA"/>
              </a:buClr>
              <a:buSzPct val="100000"/>
              <a:defRPr sz="2400">
                <a:solidFill>
                  <a:srgbClr val="FAFAFA"/>
                </a:solidFill>
              </a:defRPr>
            </a:lvl6pPr>
            <a:lvl7pPr lvl="6" rtl="0">
              <a:spcBef>
                <a:spcPts val="0"/>
              </a:spcBef>
              <a:buClr>
                <a:srgbClr val="FAFAFA"/>
              </a:buClr>
              <a:buSzPct val="100000"/>
              <a:defRPr sz="2400">
                <a:solidFill>
                  <a:srgbClr val="FAFAFA"/>
                </a:solidFill>
              </a:defRPr>
            </a:lvl7pPr>
            <a:lvl8pPr lvl="7" rtl="0">
              <a:spcBef>
                <a:spcPts val="0"/>
              </a:spcBef>
              <a:buClr>
                <a:srgbClr val="FAFAFA"/>
              </a:buClr>
              <a:buSzPct val="100000"/>
              <a:defRPr sz="2400">
                <a:solidFill>
                  <a:srgbClr val="FAFAFA"/>
                </a:solidFill>
              </a:defRPr>
            </a:lvl8pPr>
            <a:lvl9pPr lvl="8" rtl="0">
              <a:spcBef>
                <a:spcPts val="0"/>
              </a:spcBef>
              <a:buClr>
                <a:srgbClr val="FAFAFA"/>
              </a:buClr>
              <a:buSzPct val="100000"/>
              <a:defRPr sz="2400">
                <a:solidFill>
                  <a:srgbClr val="FAFAFA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2" type="title"/>
          </p:nvPr>
        </p:nvSpPr>
        <p:spPr>
          <a:xfrm>
            <a:off x="155551" y="1523225"/>
            <a:ext cx="2614200" cy="1107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4C4C4C"/>
              </a:buClr>
              <a:buSzPct val="100000"/>
              <a:defRPr sz="2400">
                <a:solidFill>
                  <a:srgbClr val="4C4C4C"/>
                </a:solidFill>
              </a:defRPr>
            </a:lvl1pPr>
            <a:lvl2pPr lvl="1" rtl="0">
              <a:spcBef>
                <a:spcPts val="0"/>
              </a:spcBef>
              <a:buClr>
                <a:srgbClr val="4C4C4C"/>
              </a:buClr>
              <a:buSzPct val="100000"/>
              <a:defRPr sz="2400">
                <a:solidFill>
                  <a:srgbClr val="4C4C4C"/>
                </a:solidFill>
              </a:defRPr>
            </a:lvl2pPr>
            <a:lvl3pPr lvl="2" rtl="0">
              <a:spcBef>
                <a:spcPts val="0"/>
              </a:spcBef>
              <a:buClr>
                <a:srgbClr val="4C4C4C"/>
              </a:buClr>
              <a:buSzPct val="100000"/>
              <a:defRPr sz="2400">
                <a:solidFill>
                  <a:srgbClr val="4C4C4C"/>
                </a:solidFill>
              </a:defRPr>
            </a:lvl3pPr>
            <a:lvl4pPr lvl="3" rtl="0">
              <a:spcBef>
                <a:spcPts val="0"/>
              </a:spcBef>
              <a:buClr>
                <a:srgbClr val="4C4C4C"/>
              </a:buClr>
              <a:buSzPct val="100000"/>
              <a:defRPr sz="2400">
                <a:solidFill>
                  <a:srgbClr val="4C4C4C"/>
                </a:solidFill>
              </a:defRPr>
            </a:lvl4pPr>
            <a:lvl5pPr lvl="4" rtl="0">
              <a:spcBef>
                <a:spcPts val="0"/>
              </a:spcBef>
              <a:buClr>
                <a:srgbClr val="4C4C4C"/>
              </a:buClr>
              <a:buSzPct val="100000"/>
              <a:defRPr sz="2400">
                <a:solidFill>
                  <a:srgbClr val="4C4C4C"/>
                </a:solidFill>
              </a:defRPr>
            </a:lvl5pPr>
            <a:lvl6pPr lvl="5" rtl="0">
              <a:spcBef>
                <a:spcPts val="0"/>
              </a:spcBef>
              <a:buClr>
                <a:srgbClr val="4C4C4C"/>
              </a:buClr>
              <a:buSzPct val="100000"/>
              <a:defRPr sz="2400">
                <a:solidFill>
                  <a:srgbClr val="4C4C4C"/>
                </a:solidFill>
              </a:defRPr>
            </a:lvl6pPr>
            <a:lvl7pPr lvl="6" rtl="0">
              <a:spcBef>
                <a:spcPts val="0"/>
              </a:spcBef>
              <a:buClr>
                <a:srgbClr val="4C4C4C"/>
              </a:buClr>
              <a:buSzPct val="100000"/>
              <a:defRPr sz="2400">
                <a:solidFill>
                  <a:srgbClr val="4C4C4C"/>
                </a:solidFill>
              </a:defRPr>
            </a:lvl7pPr>
            <a:lvl8pPr lvl="7" rtl="0">
              <a:spcBef>
                <a:spcPts val="0"/>
              </a:spcBef>
              <a:buClr>
                <a:srgbClr val="4C4C4C"/>
              </a:buClr>
              <a:buSzPct val="100000"/>
              <a:defRPr sz="2400">
                <a:solidFill>
                  <a:srgbClr val="4C4C4C"/>
                </a:solidFill>
              </a:defRPr>
            </a:lvl8pPr>
            <a:lvl9pPr lvl="8" rtl="0">
              <a:spcBef>
                <a:spcPts val="0"/>
              </a:spcBef>
              <a:buClr>
                <a:srgbClr val="4C4C4C"/>
              </a:buClr>
              <a:buSzPct val="100000"/>
              <a:defRPr sz="2400">
                <a:solidFill>
                  <a:srgbClr val="4C4C4C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3" type="title"/>
          </p:nvPr>
        </p:nvSpPr>
        <p:spPr>
          <a:xfrm>
            <a:off x="6374201" y="1523225"/>
            <a:ext cx="2614199" cy="1107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4C4C4C"/>
              </a:buClr>
              <a:buSzPct val="100000"/>
              <a:defRPr sz="2400">
                <a:solidFill>
                  <a:srgbClr val="4C4C4C"/>
                </a:solidFill>
              </a:defRPr>
            </a:lvl1pPr>
            <a:lvl2pPr lvl="1" rtl="0">
              <a:spcBef>
                <a:spcPts val="0"/>
              </a:spcBef>
              <a:buClr>
                <a:srgbClr val="4C4C4C"/>
              </a:buClr>
              <a:buSzPct val="100000"/>
              <a:defRPr sz="2400">
                <a:solidFill>
                  <a:srgbClr val="4C4C4C"/>
                </a:solidFill>
              </a:defRPr>
            </a:lvl2pPr>
            <a:lvl3pPr lvl="2" rtl="0">
              <a:spcBef>
                <a:spcPts val="0"/>
              </a:spcBef>
              <a:buClr>
                <a:srgbClr val="4C4C4C"/>
              </a:buClr>
              <a:buSzPct val="100000"/>
              <a:defRPr sz="2400">
                <a:solidFill>
                  <a:srgbClr val="4C4C4C"/>
                </a:solidFill>
              </a:defRPr>
            </a:lvl3pPr>
            <a:lvl4pPr lvl="3" rtl="0">
              <a:spcBef>
                <a:spcPts val="0"/>
              </a:spcBef>
              <a:buClr>
                <a:srgbClr val="4C4C4C"/>
              </a:buClr>
              <a:buSzPct val="100000"/>
              <a:defRPr sz="2400">
                <a:solidFill>
                  <a:srgbClr val="4C4C4C"/>
                </a:solidFill>
              </a:defRPr>
            </a:lvl4pPr>
            <a:lvl5pPr lvl="4" rtl="0">
              <a:spcBef>
                <a:spcPts val="0"/>
              </a:spcBef>
              <a:buClr>
                <a:srgbClr val="4C4C4C"/>
              </a:buClr>
              <a:buSzPct val="100000"/>
              <a:defRPr sz="2400">
                <a:solidFill>
                  <a:srgbClr val="4C4C4C"/>
                </a:solidFill>
              </a:defRPr>
            </a:lvl5pPr>
            <a:lvl6pPr lvl="5" rtl="0">
              <a:spcBef>
                <a:spcPts val="0"/>
              </a:spcBef>
              <a:buClr>
                <a:srgbClr val="4C4C4C"/>
              </a:buClr>
              <a:buSzPct val="100000"/>
              <a:defRPr sz="2400">
                <a:solidFill>
                  <a:srgbClr val="4C4C4C"/>
                </a:solidFill>
              </a:defRPr>
            </a:lvl6pPr>
            <a:lvl7pPr lvl="6" rtl="0">
              <a:spcBef>
                <a:spcPts val="0"/>
              </a:spcBef>
              <a:buClr>
                <a:srgbClr val="4C4C4C"/>
              </a:buClr>
              <a:buSzPct val="100000"/>
              <a:defRPr sz="2400">
                <a:solidFill>
                  <a:srgbClr val="4C4C4C"/>
                </a:solidFill>
              </a:defRPr>
            </a:lvl7pPr>
            <a:lvl8pPr lvl="7" rtl="0">
              <a:spcBef>
                <a:spcPts val="0"/>
              </a:spcBef>
              <a:buClr>
                <a:srgbClr val="4C4C4C"/>
              </a:buClr>
              <a:buSzPct val="100000"/>
              <a:defRPr sz="2400">
                <a:solidFill>
                  <a:srgbClr val="4C4C4C"/>
                </a:solidFill>
              </a:defRPr>
            </a:lvl8pPr>
            <a:lvl9pPr lvl="8" rtl="0">
              <a:spcBef>
                <a:spcPts val="0"/>
              </a:spcBef>
              <a:buClr>
                <a:srgbClr val="4C4C4C"/>
              </a:buClr>
              <a:buSzPct val="100000"/>
              <a:defRPr sz="2400">
                <a:solidFill>
                  <a:srgbClr val="4C4C4C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4" type="body"/>
          </p:nvPr>
        </p:nvSpPr>
        <p:spPr>
          <a:xfrm>
            <a:off x="3321875" y="3163450"/>
            <a:ext cx="2500200" cy="1465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buSzPct val="100000"/>
              <a:defRPr sz="12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buClr>
                <a:srgbClr val="FAFAFA"/>
              </a:buClr>
              <a:buSzPct val="100000"/>
              <a:defRPr sz="1200">
                <a:solidFill>
                  <a:srgbClr val="FAFAFA"/>
                </a:solidFill>
              </a:defRPr>
            </a:lvl2pPr>
            <a:lvl3pPr lvl="2" rtl="0">
              <a:spcBef>
                <a:spcPts val="0"/>
              </a:spcBef>
              <a:buClr>
                <a:srgbClr val="FAFAFA"/>
              </a:buClr>
              <a:buSzPct val="100000"/>
              <a:defRPr sz="1200">
                <a:solidFill>
                  <a:srgbClr val="FAFAFA"/>
                </a:solidFill>
              </a:defRPr>
            </a:lvl3pPr>
            <a:lvl4pPr lvl="3" rtl="0">
              <a:spcBef>
                <a:spcPts val="0"/>
              </a:spcBef>
              <a:buClr>
                <a:srgbClr val="FAFAFA"/>
              </a:buClr>
              <a:buSzPct val="100000"/>
              <a:defRPr sz="1200">
                <a:solidFill>
                  <a:srgbClr val="FAFAFA"/>
                </a:solidFill>
              </a:defRPr>
            </a:lvl4pPr>
            <a:lvl5pPr lvl="4" rtl="0">
              <a:spcBef>
                <a:spcPts val="0"/>
              </a:spcBef>
              <a:buClr>
                <a:srgbClr val="FAFAFA"/>
              </a:buClr>
              <a:buSzPct val="100000"/>
              <a:defRPr sz="1200">
                <a:solidFill>
                  <a:srgbClr val="FAFAFA"/>
                </a:solidFill>
              </a:defRPr>
            </a:lvl5pPr>
            <a:lvl6pPr lvl="5" rtl="0">
              <a:spcBef>
                <a:spcPts val="0"/>
              </a:spcBef>
              <a:buClr>
                <a:srgbClr val="FAFAFA"/>
              </a:buClr>
              <a:buSzPct val="100000"/>
              <a:defRPr sz="1200">
                <a:solidFill>
                  <a:srgbClr val="FAFAFA"/>
                </a:solidFill>
              </a:defRPr>
            </a:lvl6pPr>
            <a:lvl7pPr lvl="6" rtl="0">
              <a:spcBef>
                <a:spcPts val="0"/>
              </a:spcBef>
              <a:buClr>
                <a:srgbClr val="FAFAFA"/>
              </a:buClr>
              <a:buSzPct val="100000"/>
              <a:defRPr sz="1200">
                <a:solidFill>
                  <a:srgbClr val="FAFAFA"/>
                </a:solidFill>
              </a:defRPr>
            </a:lvl7pPr>
            <a:lvl8pPr lvl="7" rtl="0">
              <a:spcBef>
                <a:spcPts val="0"/>
              </a:spcBef>
              <a:buClr>
                <a:srgbClr val="FAFAFA"/>
              </a:buClr>
              <a:buSzPct val="100000"/>
              <a:defRPr sz="1200">
                <a:solidFill>
                  <a:srgbClr val="FAFAFA"/>
                </a:solidFill>
              </a:defRPr>
            </a:lvl8pPr>
            <a:lvl9pPr lvl="8" rtl="0">
              <a:spcBef>
                <a:spcPts val="0"/>
              </a:spcBef>
              <a:buClr>
                <a:srgbClr val="FAFAFA"/>
              </a:buClr>
              <a:buSzPct val="100000"/>
              <a:defRPr sz="1200">
                <a:solidFill>
                  <a:srgbClr val="FAFAFA"/>
                </a:solidFill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5" type="body"/>
          </p:nvPr>
        </p:nvSpPr>
        <p:spPr>
          <a:xfrm>
            <a:off x="6431200" y="3163450"/>
            <a:ext cx="2500200" cy="1465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rgbClr val="F7F7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rgbClr val="4C4C4C"/>
              </a:buClr>
              <a:buSzPct val="100000"/>
              <a:defRPr sz="4200">
                <a:solidFill>
                  <a:srgbClr val="4C4C4C"/>
                </a:solidFill>
              </a:defRPr>
            </a:lvl1pPr>
            <a:lvl2pPr lvl="1" algn="ctr">
              <a:spcBef>
                <a:spcPts val="0"/>
              </a:spcBef>
              <a:buClr>
                <a:srgbClr val="4C4C4C"/>
              </a:buClr>
              <a:buSzPct val="100000"/>
              <a:defRPr sz="4200">
                <a:solidFill>
                  <a:srgbClr val="4C4C4C"/>
                </a:solidFill>
              </a:defRPr>
            </a:lvl2pPr>
            <a:lvl3pPr lvl="2" algn="ctr">
              <a:spcBef>
                <a:spcPts val="0"/>
              </a:spcBef>
              <a:buClr>
                <a:srgbClr val="4C4C4C"/>
              </a:buClr>
              <a:buSzPct val="100000"/>
              <a:defRPr sz="4200">
                <a:solidFill>
                  <a:srgbClr val="4C4C4C"/>
                </a:solidFill>
              </a:defRPr>
            </a:lvl3pPr>
            <a:lvl4pPr lvl="3" algn="ctr">
              <a:spcBef>
                <a:spcPts val="0"/>
              </a:spcBef>
              <a:buClr>
                <a:srgbClr val="4C4C4C"/>
              </a:buClr>
              <a:buSzPct val="100000"/>
              <a:defRPr sz="4200">
                <a:solidFill>
                  <a:srgbClr val="4C4C4C"/>
                </a:solidFill>
              </a:defRPr>
            </a:lvl4pPr>
            <a:lvl5pPr lvl="4" algn="ctr">
              <a:spcBef>
                <a:spcPts val="0"/>
              </a:spcBef>
              <a:buClr>
                <a:srgbClr val="4C4C4C"/>
              </a:buClr>
              <a:buSzPct val="100000"/>
              <a:defRPr sz="4200">
                <a:solidFill>
                  <a:srgbClr val="4C4C4C"/>
                </a:solidFill>
              </a:defRPr>
            </a:lvl5pPr>
            <a:lvl6pPr lvl="5" algn="ctr">
              <a:spcBef>
                <a:spcPts val="0"/>
              </a:spcBef>
              <a:buClr>
                <a:srgbClr val="4C4C4C"/>
              </a:buClr>
              <a:buSzPct val="100000"/>
              <a:defRPr sz="4200">
                <a:solidFill>
                  <a:srgbClr val="4C4C4C"/>
                </a:solidFill>
              </a:defRPr>
            </a:lvl6pPr>
            <a:lvl7pPr lvl="6" algn="ctr">
              <a:spcBef>
                <a:spcPts val="0"/>
              </a:spcBef>
              <a:buClr>
                <a:srgbClr val="4C4C4C"/>
              </a:buClr>
              <a:buSzPct val="100000"/>
              <a:defRPr sz="4200">
                <a:solidFill>
                  <a:srgbClr val="4C4C4C"/>
                </a:solidFill>
              </a:defRPr>
            </a:lvl7pPr>
            <a:lvl8pPr lvl="7" algn="ctr">
              <a:spcBef>
                <a:spcPts val="0"/>
              </a:spcBef>
              <a:buClr>
                <a:srgbClr val="4C4C4C"/>
              </a:buClr>
              <a:buSzPct val="100000"/>
              <a:defRPr sz="4200">
                <a:solidFill>
                  <a:srgbClr val="4C4C4C"/>
                </a:solidFill>
              </a:defRPr>
            </a:lvl8pPr>
            <a:lvl9pPr lvl="8" algn="ctr">
              <a:spcBef>
                <a:spcPts val="0"/>
              </a:spcBef>
              <a:buClr>
                <a:srgbClr val="4C4C4C"/>
              </a:buClr>
              <a:buSzPct val="100000"/>
              <a:defRPr sz="4200">
                <a:solidFill>
                  <a:srgbClr val="4C4C4C"/>
                </a:solidFill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9" name="Shape 6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  <p:pic>
        <p:nvPicPr>
          <p:cNvPr id="71" name="Shape 71"/>
          <p:cNvPicPr preferRelativeResize="0"/>
          <p:nvPr/>
        </p:nvPicPr>
        <p:blipFill rotWithShape="1">
          <a:blip r:embed="rId2">
            <a:alphaModFix/>
          </a:blip>
          <a:srcRect b="0" l="10476" r="9918" t="0"/>
          <a:stretch/>
        </p:blipFill>
        <p:spPr>
          <a:xfrm flipH="1" rot="5400000">
            <a:off x="1998662" y="2531762"/>
            <a:ext cx="5146650" cy="83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00.png"/><Relationship Id="rId2" Type="http://schemas.openxmlformats.org/officeDocument/2006/relationships/image" Target="../media/image04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785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Oxygen"/>
              <a:buNone/>
              <a:defRPr sz="3200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Oxygen"/>
              <a:buNone/>
              <a:defRPr sz="3200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Oxygen"/>
              <a:buNone/>
              <a:defRPr sz="3200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Oxygen"/>
              <a:buNone/>
              <a:defRPr sz="3200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Oxygen"/>
              <a:buNone/>
              <a:defRPr sz="3200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Oxygen"/>
              <a:buNone/>
              <a:defRPr sz="3200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Oxygen"/>
              <a:buNone/>
              <a:defRPr sz="3200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Oxygen"/>
              <a:buNone/>
              <a:defRPr sz="3200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Oxygen"/>
              <a:buNone/>
              <a:defRPr sz="3200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795125" y="1919075"/>
            <a:ext cx="7899000" cy="30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C4C4C"/>
              </a:buClr>
              <a:buSzPct val="100000"/>
              <a:buFont typeface="Oxygen"/>
              <a:defRPr sz="1800">
                <a:solidFill>
                  <a:srgbClr val="4C4C4C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C4C4C"/>
              </a:buClr>
              <a:buFont typeface="Oxygen"/>
              <a:defRPr>
                <a:solidFill>
                  <a:srgbClr val="4C4C4C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C4C4C"/>
              </a:buClr>
              <a:buFont typeface="Oxygen"/>
              <a:defRPr>
                <a:solidFill>
                  <a:srgbClr val="4C4C4C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C4C4C"/>
              </a:buClr>
              <a:buFont typeface="Oxygen"/>
              <a:defRPr>
                <a:solidFill>
                  <a:srgbClr val="4C4C4C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C4C4C"/>
              </a:buClr>
              <a:buFont typeface="Oxygen"/>
              <a:defRPr>
                <a:solidFill>
                  <a:srgbClr val="4C4C4C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C4C4C"/>
              </a:buClr>
              <a:buFont typeface="Oxygen"/>
              <a:defRPr>
                <a:solidFill>
                  <a:srgbClr val="4C4C4C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C4C4C"/>
              </a:buClr>
              <a:buFont typeface="Oxygen"/>
              <a:defRPr>
                <a:solidFill>
                  <a:srgbClr val="4C4C4C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C4C4C"/>
              </a:buClr>
              <a:buFont typeface="Oxygen"/>
              <a:defRPr>
                <a:solidFill>
                  <a:srgbClr val="4C4C4C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C4C4C"/>
              </a:buClr>
              <a:buFont typeface="Oxygen"/>
              <a:defRPr>
                <a:solidFill>
                  <a:srgbClr val="4C4C4C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rgbClr val="F9F9F9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  <p:pic>
        <p:nvPicPr>
          <p:cNvPr id="9" name="Shape 9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617928" y="185250"/>
            <a:ext cx="319950" cy="310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2675" y="271825"/>
            <a:ext cx="450875" cy="13707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5.png"/><Relationship Id="rId4" Type="http://schemas.openxmlformats.org/officeDocument/2006/relationships/image" Target="../media/image0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jupyter.readthedocs.io/en/latest/install.html" TargetMode="External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9.png"/><Relationship Id="rId4" Type="http://schemas.openxmlformats.org/officeDocument/2006/relationships/image" Target="../media/image0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785F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/>
        </p:nvSpPr>
        <p:spPr>
          <a:xfrm>
            <a:off x="2890650" y="3975825"/>
            <a:ext cx="3362700" cy="5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Data Science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8799" y="1744675"/>
            <a:ext cx="1346424" cy="130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4000" y="3365073"/>
            <a:ext cx="616013" cy="187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Getting started with Jupyter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471900" y="1919075"/>
            <a:ext cx="8222100" cy="309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The data scientists notebook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Mac / Linux:</a:t>
            </a:r>
            <a:br>
              <a:rPr lang="en"/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$ sudo pip install jupyter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$ jupyter notebook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Windows: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https://jupyter.readthedocs.io/en/latest/install.html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Install Anaconda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Follow instructuctions to install Jupyter</a:t>
            </a:r>
          </a:p>
        </p:txBody>
      </p:sp>
      <p:pic>
        <p:nvPicPr>
          <p:cNvPr id="155" name="Shape 155"/>
          <p:cNvPicPr preferRelativeResize="0"/>
          <p:nvPr/>
        </p:nvPicPr>
        <p:blipFill rotWithShape="1">
          <a:blip r:embed="rId4">
            <a:alphaModFix/>
          </a:blip>
          <a:srcRect b="0" l="30868" r="29952" t="0"/>
          <a:stretch/>
        </p:blipFill>
        <p:spPr>
          <a:xfrm>
            <a:off x="7041949" y="1688312"/>
            <a:ext cx="1652050" cy="1766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Hello, World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Questions? AMA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CAEC4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1038" y="1940568"/>
            <a:ext cx="1301925" cy="126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1038" y="1940562"/>
            <a:ext cx="1301925" cy="1262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3600"/>
          </a:p>
          <a:p>
            <a:pPr lvl="0" rtl="0" algn="ctr">
              <a:spcBef>
                <a:spcPts val="0"/>
              </a:spcBef>
              <a:buNone/>
            </a:pPr>
            <a:r>
              <a:rPr b="1" lang="en" sz="3600"/>
              <a:t>Ben Congdon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200"/>
              <a:t>[Exec] Course Staff CS 196-25</a:t>
            </a:r>
            <a:br>
              <a:rPr lang="en" sz="1200"/>
            </a:br>
            <a:r>
              <a:rPr lang="en" sz="1200"/>
              <a:t>Data / Python Enthusiast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 algn="ctr">
              <a:spcBef>
                <a:spcPts val="0"/>
              </a:spcBef>
              <a:buNone/>
            </a:pPr>
            <a:r>
              <a:rPr lang="en" sz="1400"/>
              <a:t>@benrcongdon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 b="1" sz="3600"/>
          </a:p>
        </p:txBody>
      </p:sp>
      <p:pic>
        <p:nvPicPr>
          <p:cNvPr descr="ben.jpg"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3650"/>
            <a:ext cx="4601273" cy="4601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2" type="body"/>
          </p:nvPr>
        </p:nvSpPr>
        <p:spPr>
          <a:xfrm>
            <a:off x="4939500" y="1591500"/>
            <a:ext cx="3837000" cy="2828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/>
              <a:t>Tyler Kim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Data Science Intern - CEB Global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ACM@UIUC Corporate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R|P Core 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TA - STAT430/INFO490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[Exec] Course Staff - CS196-25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Undergrad Researcher - LCDM/NCSA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 algn="ctr">
              <a:spcBef>
                <a:spcPts val="0"/>
              </a:spcBef>
              <a:buNone/>
            </a:pPr>
            <a:r>
              <a:rPr b="1" lang="en" sz="1200"/>
              <a:t>_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1200"/>
              <a:t>@tyler-thetyrant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</p:txBody>
      </p:sp>
      <p:pic>
        <p:nvPicPr>
          <p:cNvPr descr="profile_pic.jpg"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291" y="0"/>
            <a:ext cx="384506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Mini Syllabus  ~ 7.5% of 196 Grade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471900" y="1919075"/>
            <a:ext cx="8222100" cy="252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Email Policy:  </a:t>
            </a:r>
            <a:r>
              <a:rPr lang="en" sz="1400"/>
              <a:t>Do not email Tyler (He gets 30 emails on a good day?)</a:t>
            </a:r>
          </a:p>
          <a:p>
            <a:pPr indent="457200" lvl="0" marL="914400" rtl="0">
              <a:spcBef>
                <a:spcPts val="0"/>
              </a:spcBef>
              <a:buNone/>
            </a:pPr>
            <a:r>
              <a:rPr lang="en" sz="1400"/>
              <a:t>Your subject line must include [CS196]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Office Hours: </a:t>
            </a:r>
            <a:r>
              <a:rPr lang="en" sz="1400"/>
              <a:t>1 hour after each Hackerspace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Grading: Attendance + Mini Project = </a:t>
            </a:r>
            <a:r>
              <a:rPr lang="en" sz="1400"/>
              <a:t>7.5% of total 196 grade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Expectation: Attendance / Participation is Mandatory!  Be kind?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Course Plan</a:t>
            </a:r>
          </a:p>
        </p:txBody>
      </p:sp>
      <p:graphicFrame>
        <p:nvGraphicFramePr>
          <p:cNvPr id="123" name="Shape 123"/>
          <p:cNvGraphicFramePr/>
          <p:nvPr/>
        </p:nvGraphicFramePr>
        <p:xfrm>
          <a:off x="952500" y="1845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{D65F5BC9-FD7B-4F3A-9675-1E99EA6B56A9}</a:tableStyleId>
              </a:tblPr>
              <a:tblGrid>
                <a:gridCol w="995275"/>
                <a:gridCol w="6243725"/>
              </a:tblGrid>
              <a:tr h="4285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Week 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Data Science Overview. Work environment setup.  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Week 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Basic Data Structure + Statistics for Data Science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Week 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Numpy &amp; Pandas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Week 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Data Visualization 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Week 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Data Mining &amp; Web Scrapping 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Week 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API + Mini Project Assigned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Week 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Intro to Natural Language Processing 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Course Plan</a:t>
            </a:r>
          </a:p>
        </p:txBody>
      </p:sp>
      <p:graphicFrame>
        <p:nvGraphicFramePr>
          <p:cNvPr id="129" name="Shape 129"/>
          <p:cNvGraphicFramePr/>
          <p:nvPr/>
        </p:nvGraphicFramePr>
        <p:xfrm>
          <a:off x="952500" y="1845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{D65F5BC9-FD7B-4F3A-9675-1E99EA6B56A9}</a:tableStyleId>
              </a:tblPr>
              <a:tblGrid>
                <a:gridCol w="995275"/>
                <a:gridCol w="6243725"/>
              </a:tblGrid>
              <a:tr h="428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Week 10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9F9F9"/>
                          </a:solidFill>
                        </a:rPr>
                        <a:t>No Hackerspace!</a:t>
                      </a:r>
                    </a:p>
                  </a:txBody>
                  <a:tcPr marT="91425" marB="91425" marR="91425" marL="91425">
                    <a:solidFill>
                      <a:srgbClr val="FF785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Week 11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Intro to R + Mini Project Presentations 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Week 12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Relational Databases and SQL for Data Science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Week 13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Intro to Machine Learning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Week 14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Machine Learning - continued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Week 15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Intro to Deep Learning (Convoluted Neural Network) Seminar  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Week 16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9F9F9"/>
                          </a:solidFill>
                        </a:rPr>
                        <a:t>No Hackerspace!</a:t>
                      </a:r>
                    </a:p>
                  </a:txBody>
                  <a:tcPr marT="91425" marB="91425" marR="91425" marL="91425">
                    <a:solidFill>
                      <a:srgbClr val="FF785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Objectives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471900" y="1919075"/>
            <a:ext cx="8222100" cy="252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Familiarity with the core tools of data science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Enough theoretical background to get you starter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Several data science projects to get a feel for the breadth of the field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Given massive loads of data, know what to do.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Why Data </a:t>
            </a:r>
            <a:r>
              <a:rPr i="1" lang="en"/>
              <a:t>Science</a:t>
            </a:r>
            <a:r>
              <a:rPr lang="en"/>
              <a:t>?</a:t>
            </a:r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20602"/>
            <a:ext cx="3995799" cy="2081974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/>
          <p:nvPr/>
        </p:nvSpPr>
        <p:spPr>
          <a:xfrm>
            <a:off x="4233850" y="2073450"/>
            <a:ext cx="4882800" cy="24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Data driven thinking is the future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The scale of data is increasing exponentially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Data has no intrinsic value: it needs to be interpreted and explained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Scientist? </a:t>
            </a:r>
          </a:p>
        </p:txBody>
      </p:sp>
      <p:pic>
        <p:nvPicPr>
          <p:cNvPr descr="data.png"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3700" y="1919075"/>
            <a:ext cx="5281149" cy="2727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