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33" d="100"/>
          <a:sy n="33" d="100"/>
        </p:scale>
        <p:origin x="-1685"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dirty="0">
                <a:solidFill>
                  <a:srgbClr val="000000"/>
                </a:solidFill>
              </a:rPr>
              <a:t>The Palette Picker</a:t>
            </a:r>
            <a:r>
              <a:rPr lang="en-US" sz="3200" b="0" i="0" u="none" strike="noStrike" dirty="0">
                <a:solidFill>
                  <a:srgbClr val="000000"/>
                </a:solidFill>
                <a:effectLst/>
              </a:rPr>
              <a:t> is a web-based application that will allow users to create personalized five color </a:t>
            </a:r>
            <a:r>
              <a:rPr lang="en-US" sz="3200" dirty="0">
                <a:solidFill>
                  <a:srgbClr val="000000"/>
                </a:solidFill>
              </a:rPr>
              <a:t>palette</a:t>
            </a:r>
            <a:r>
              <a:rPr lang="en-US" sz="3200" b="0" i="0" u="none" strike="noStrike" dirty="0">
                <a:solidFill>
                  <a:srgbClr val="000000"/>
                </a:solidFill>
                <a:effectLst/>
              </a:rPr>
              <a: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using </a:t>
            </a:r>
            <a:r>
              <a:rPr lang="en-US" sz="3200" dirty="0" err="1"/>
              <a:t>Linode</a:t>
            </a:r>
            <a:r>
              <a:rPr lang="en-US" sz="3200" dirty="0"/>
              <a:t>, a third-party hosting company. The code base consists of JavaScript, HTML, CSS, and PHP, and was developed on Visual Studio Code. For version control we connected GitHub to GitHub Desktop,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96388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Our project uses JavaScript, PHP, and HTML. Since some of the primary functions of the application include creating and saving palettes, we also utilize MySQL for storing that information. The general feel of the website is shown by our Home Page </a:t>
            </a:r>
            <a:r>
              <a:rPr lang="en-US" sz="3200"/>
              <a:t>(Figure 3).</a:t>
            </a:r>
            <a:endParaRPr lang="en-US" sz="3200" dirty="0"/>
          </a:p>
          <a:p>
            <a:pPr algn="just"/>
            <a:endParaRPr lang="en-US" sz="3200" dirty="0"/>
          </a:p>
          <a:p>
            <a:pPr algn="just"/>
            <a:r>
              <a:rPr lang="en-US" sz="3200" dirty="0"/>
              <a:t>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598" y="1571853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16632936"/>
            <a:ext cx="7543800" cy="202824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The primary functions of the application include creating and saving palettes to a personal library, as well as searching palettes made by others and saving those.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can also create palettes through a color search feature. This will allow the user to pick a base hue using a slider and change the selected color’s brightness and saturation. Then, the user will be prompted to pick the specific shade of that color that they are looking for.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807948" y="2107395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199" y="22522079"/>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199" y="29130569"/>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24323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389137" y="317428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89137" y="32881821"/>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8" y="12829949"/>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30402563"/>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461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Palette Example from Van Gogh’s Starry Night</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661</TotalTime>
  <Words>1239</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115</cp:revision>
  <cp:lastPrinted>2016-07-13T23:56:52Z</cp:lastPrinted>
  <dcterms:created xsi:type="dcterms:W3CDTF">2016-06-13T20:02:52Z</dcterms:created>
  <dcterms:modified xsi:type="dcterms:W3CDTF">2022-04-14T18:00:13Z</dcterms:modified>
</cp:coreProperties>
</file>