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33" d="100"/>
          <a:sy n="33" d="100"/>
        </p:scale>
        <p:origin x="-182" y="-42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4/12/2022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4/12/2022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on a </a:t>
            </a:r>
            <a:r>
              <a:rPr lang="en-US" sz="3200" dirty="0" err="1"/>
              <a:t>Linode</a:t>
            </a:r>
            <a:r>
              <a:rPr lang="en-US" sz="3200" dirty="0"/>
              <a:t> server.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5465667"/>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3066" y="16641589"/>
            <a:ext cx="7543800" cy="202824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If we have time to implement it, 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t>
            </a:r>
            <a:r>
              <a:rPr lang="en-US" sz="3200" b="0" i="0" u="none" strike="noStrike">
                <a:solidFill>
                  <a:srgbClr val="000000"/>
                </a:solidFill>
                <a:effectLst/>
              </a:rPr>
              <a:t>a palette, </a:t>
            </a:r>
            <a:r>
              <a:rPr lang="en-US" sz="3200" b="0" i="0" u="none" strike="noStrike" dirty="0">
                <a:solidFill>
                  <a:srgbClr val="000000"/>
                </a:solidFill>
                <a:effectLst/>
              </a:rPr>
              <a:t>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 If time permits, 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783033" y="17682833"/>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13200" y="14529276"/>
            <a:ext cx="7543800" cy="3960906"/>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009479"/>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descr="A picture containing text, monitor, electronics, screenshot&#10;&#10;Description automatically generated">
            <a:extLst>
              <a:ext uri="{FF2B5EF4-FFF2-40B4-BE49-F238E27FC236}">
                <a16:creationId xmlns:a16="http://schemas.microsoft.com/office/drawing/2014/main" id="{F6801293-8C2D-DC4C-9773-5E5463ED4B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8700" y="20325113"/>
            <a:ext cx="4114800" cy="8509000"/>
          </a:xfrm>
          <a:prstGeom prst="rect">
            <a:avLst/>
          </a:prstGeom>
        </p:spPr>
      </p:pic>
      <p:sp>
        <p:nvSpPr>
          <p:cNvPr id="66" name="TextBox 65">
            <a:extLst>
              <a:ext uri="{FF2B5EF4-FFF2-40B4-BE49-F238E27FC236}">
                <a16:creationId xmlns:a16="http://schemas.microsoft.com/office/drawing/2014/main" id="{EC1F8AC7-7AEA-E74F-BE38-74113B20D5C9}"/>
              </a:ext>
            </a:extLst>
          </p:cNvPr>
          <p:cNvSpPr txBox="1"/>
          <p:nvPr/>
        </p:nvSpPr>
        <p:spPr>
          <a:xfrm>
            <a:off x="10783033" y="30256051"/>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691079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https://dev.mysql.com/doc/refman/8.0/en/</a:t>
            </a:r>
          </a:p>
          <a:p>
            <a:pPr marL="514350" indent="-514350" algn="just">
              <a:buAutoNum type="arabicPeriod"/>
            </a:pPr>
            <a:r>
              <a:rPr lang="en-US" sz="3200" dirty="0"/>
              <a:t>https://www.php.net/manual/en/index.php</a:t>
            </a:r>
          </a:p>
          <a:p>
            <a:pPr marL="514350" indent="-514350" algn="just">
              <a:buAutoNum type="arabicPeriod"/>
            </a:pPr>
            <a:r>
              <a:rPr lang="en-US" sz="3200" dirty="0"/>
              <a:t>https://help.ubuntu.com/lts/ubuntu-help/index.html</a:t>
            </a:r>
          </a:p>
          <a:p>
            <a:pPr marL="514350" indent="-514350" algn="just">
              <a:buAutoNum type="arabicPeriod"/>
            </a:pPr>
            <a:r>
              <a:rPr lang="en-US" sz="3200" dirty="0"/>
              <a:t>https://httpd.apache.org/docs/2.4/</a:t>
            </a:r>
          </a:p>
          <a:p>
            <a:pPr marL="514350" indent="-514350" algn="just">
              <a:buAutoNum type="arabicPeriod"/>
            </a:pPr>
            <a:r>
              <a:rPr lang="en-US" sz="3200" dirty="0"/>
              <a:t>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49777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3371790"/>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A5E67C94-0A82-4998-A219-4BE14A6A14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4200" y="12794820"/>
            <a:ext cx="7543800" cy="422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514</TotalTime>
  <Words>1209</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100</cp:revision>
  <cp:lastPrinted>2016-07-13T23:56:52Z</cp:lastPrinted>
  <dcterms:created xsi:type="dcterms:W3CDTF">2016-06-13T20:02:52Z</dcterms:created>
  <dcterms:modified xsi:type="dcterms:W3CDTF">2022-04-12T16:50:09Z</dcterms:modified>
</cp:coreProperties>
</file>