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7" r:id="rId2"/>
  </p:sldIdLst>
  <p:sldSz cx="38404800" cy="384048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1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AA5E30-ABAD-4DB3-AEAC-D33BFF4F00D1}" v="1" dt="2022-04-05T18:04:43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3" autoAdjust="0"/>
    <p:restoredTop sz="94660"/>
  </p:normalViewPr>
  <p:slideViewPr>
    <p:cSldViewPr snapToGrid="0">
      <p:cViewPr>
        <p:scale>
          <a:sx n="25" d="100"/>
          <a:sy n="25" d="100"/>
        </p:scale>
        <p:origin x="67" y="-12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ly thompson" userId="b73c81c5cd046671" providerId="LiveId" clId="{3BAA5E30-ABAD-4DB3-AEAC-D33BFF4F00D1}"/>
    <pc:docChg chg="modSld">
      <pc:chgData name="lily thompson" userId="b73c81c5cd046671" providerId="LiveId" clId="{3BAA5E30-ABAD-4DB3-AEAC-D33BFF4F00D1}" dt="2022-04-05T18:06:50.537" v="53" actId="1035"/>
      <pc:docMkLst>
        <pc:docMk/>
      </pc:docMkLst>
      <pc:sldChg chg="modSp mod">
        <pc:chgData name="lily thompson" userId="b73c81c5cd046671" providerId="LiveId" clId="{3BAA5E30-ABAD-4DB3-AEAC-D33BFF4F00D1}" dt="2022-04-05T18:06:50.537" v="53" actId="1035"/>
        <pc:sldMkLst>
          <pc:docMk/>
          <pc:sldMk cId="2709660663" sldId="257"/>
        </pc:sldMkLst>
        <pc:spChg chg="mod">
          <ac:chgData name="lily thompson" userId="b73c81c5cd046671" providerId="LiveId" clId="{3BAA5E30-ABAD-4DB3-AEAC-D33BFF4F00D1}" dt="2022-04-05T18:06:50.537" v="53" actId="1035"/>
          <ac:spMkLst>
            <pc:docMk/>
            <pc:sldMk cId="2709660663" sldId="257"/>
            <ac:spMk id="64" creationId="{FE4ABEB6-42E0-5448-8797-D240D1D728E0}"/>
          </ac:spMkLst>
        </pc:spChg>
        <pc:picChg chg="mod">
          <ac:chgData name="lily thompson" userId="b73c81c5cd046671" providerId="LiveId" clId="{3BAA5E30-ABAD-4DB3-AEAC-D33BFF4F00D1}" dt="2022-04-05T18:06:34.721" v="49" actId="1076"/>
          <ac:picMkLst>
            <pc:docMk/>
            <pc:sldMk cId="2709660663" sldId="257"/>
            <ac:picMk id="32" creationId="{E2A355EF-BF37-1941-A838-15E3E50CF59D}"/>
          </ac:picMkLst>
        </pc:picChg>
        <pc:picChg chg="mod">
          <ac:chgData name="lily thompson" userId="b73c81c5cd046671" providerId="LiveId" clId="{3BAA5E30-ABAD-4DB3-AEAC-D33BFF4F00D1}" dt="2022-04-05T18:02:33.306" v="1" actId="1076"/>
          <ac:picMkLst>
            <pc:docMk/>
            <pc:sldMk cId="2709660663" sldId="257"/>
            <ac:picMk id="76" creationId="{437D038A-EC4F-AB43-9790-21762BF482C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D9595-0AE4-4B15-B393-D0F1DD0EB94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25C3F-4975-439A-8DC6-D347DA98E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55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5C3F-4975-439A-8DC6-D347DA98E7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53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6285233"/>
            <a:ext cx="32644080" cy="1337056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20171413"/>
            <a:ext cx="28803600" cy="9272267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3D7F-B796-4B92-B0C7-6D4C9CC8C78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920E-2A97-48E1-B2D4-DF17E46E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9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3D7F-B796-4B92-B0C7-6D4C9CC8C78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920E-2A97-48E1-B2D4-DF17E46E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4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7" y="2044700"/>
            <a:ext cx="8281035" cy="325462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2" y="2044700"/>
            <a:ext cx="24363045" cy="325462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3D7F-B796-4B92-B0C7-6D4C9CC8C78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920E-2A97-48E1-B2D4-DF17E46E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9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3D7F-B796-4B92-B0C7-6D4C9CC8C78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920E-2A97-48E1-B2D4-DF17E46E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3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30" y="9574541"/>
            <a:ext cx="33124140" cy="15975327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30" y="25701001"/>
            <a:ext cx="33124140" cy="8401047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/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3D7F-B796-4B92-B0C7-6D4C9CC8C78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920E-2A97-48E1-B2D4-DF17E46E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9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10223500"/>
            <a:ext cx="1632204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10223500"/>
            <a:ext cx="1632204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3D7F-B796-4B92-B0C7-6D4C9CC8C78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920E-2A97-48E1-B2D4-DF17E46E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1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044708"/>
            <a:ext cx="33124140" cy="74231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6" y="9414513"/>
            <a:ext cx="16247028" cy="4613907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6" y="14028420"/>
            <a:ext cx="16247028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2" y="9414513"/>
            <a:ext cx="16327042" cy="4613907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2" y="14028420"/>
            <a:ext cx="16327042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3D7F-B796-4B92-B0C7-6D4C9CC8C78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920E-2A97-48E1-B2D4-DF17E46E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77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3D7F-B796-4B92-B0C7-6D4C9CC8C78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920E-2A97-48E1-B2D4-DF17E46E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7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3D7F-B796-4B92-B0C7-6D4C9CC8C78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920E-2A97-48E1-B2D4-DF17E46E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0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560320"/>
            <a:ext cx="12386548" cy="896112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5529588"/>
            <a:ext cx="19442430" cy="27292300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11521440"/>
            <a:ext cx="12386548" cy="21344893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3D7F-B796-4B92-B0C7-6D4C9CC8C78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920E-2A97-48E1-B2D4-DF17E46E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5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560320"/>
            <a:ext cx="12386548" cy="896112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5529588"/>
            <a:ext cx="19442430" cy="27292300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11521440"/>
            <a:ext cx="12386548" cy="21344893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3D7F-B796-4B92-B0C7-6D4C9CC8C78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920E-2A97-48E1-B2D4-DF17E46E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4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2044708"/>
            <a:ext cx="33124140" cy="742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10223500"/>
            <a:ext cx="33124140" cy="243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35595568"/>
            <a:ext cx="864108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03D7F-B796-4B92-B0C7-6D4C9CC8C78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35595568"/>
            <a:ext cx="1296162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35595568"/>
            <a:ext cx="864108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D920E-2A97-48E1-B2D4-DF17E46E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0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371600" y="7315200"/>
            <a:ext cx="7543800" cy="14373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 Lorem ipsum dolor sit </a:t>
            </a:r>
            <a:r>
              <a:rPr lang="en-US" sz="3200" dirty="0" err="1"/>
              <a:t>amet</a:t>
            </a:r>
            <a:r>
              <a:rPr lang="en-US" sz="3200" dirty="0"/>
              <a:t>, </a:t>
            </a:r>
            <a:r>
              <a:rPr lang="en-US" sz="3200" dirty="0" err="1"/>
              <a:t>consectetur</a:t>
            </a:r>
            <a:r>
              <a:rPr lang="en-US" sz="3200" dirty="0"/>
              <a:t> </a:t>
            </a:r>
            <a:r>
              <a:rPr lang="en-US" sz="3200" dirty="0" err="1"/>
              <a:t>adipiscing</a:t>
            </a:r>
            <a:r>
              <a:rPr lang="en-US" sz="3200" dirty="0"/>
              <a:t> </a:t>
            </a:r>
            <a:r>
              <a:rPr lang="en-US" sz="3200" dirty="0" err="1"/>
              <a:t>elit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hendrerit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ante </a:t>
            </a:r>
            <a:r>
              <a:rPr lang="en-US" sz="3200" dirty="0" err="1"/>
              <a:t>eget</a:t>
            </a:r>
            <a:r>
              <a:rPr lang="en-US" sz="3200" dirty="0"/>
              <a:t> </a:t>
            </a:r>
            <a:r>
              <a:rPr lang="en-US" sz="3200" dirty="0" err="1"/>
              <a:t>commodo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volutpat</a:t>
            </a:r>
            <a:r>
              <a:rPr lang="en-US" sz="3200" dirty="0"/>
              <a:t>. </a:t>
            </a:r>
            <a:r>
              <a:rPr lang="en-US" sz="3200" dirty="0" err="1"/>
              <a:t>Curabitur</a:t>
            </a:r>
            <a:r>
              <a:rPr lang="en-US" sz="3200" dirty="0"/>
              <a:t> </a:t>
            </a:r>
            <a:r>
              <a:rPr lang="en-US" sz="3200" dirty="0" err="1"/>
              <a:t>nunc</a:t>
            </a:r>
            <a:r>
              <a:rPr lang="en-US" sz="3200" dirty="0"/>
              <a:t> </a:t>
            </a:r>
            <a:r>
              <a:rPr lang="en-US" sz="3200" dirty="0" err="1"/>
              <a:t>nibh</a:t>
            </a:r>
            <a:r>
              <a:rPr lang="en-US" sz="3200" dirty="0"/>
              <a:t>, </a:t>
            </a:r>
            <a:r>
              <a:rPr lang="en-US" sz="3200" dirty="0" err="1"/>
              <a:t>luctus</a:t>
            </a:r>
            <a:r>
              <a:rPr lang="en-US" sz="3200" dirty="0"/>
              <a:t> </a:t>
            </a:r>
            <a:r>
              <a:rPr lang="en-US" sz="3200" dirty="0" err="1"/>
              <a:t>quis</a:t>
            </a:r>
            <a:r>
              <a:rPr lang="en-US" sz="3200" dirty="0"/>
              <a:t> eros vel, </a:t>
            </a:r>
            <a:r>
              <a:rPr lang="en-US" sz="3200" dirty="0" err="1"/>
              <a:t>aliquet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</a:t>
            </a:r>
            <a:r>
              <a:rPr lang="en-US" sz="3200" dirty="0" err="1"/>
              <a:t>urna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volutpat</a:t>
            </a:r>
            <a:r>
              <a:rPr lang="en-US" sz="3200" dirty="0"/>
              <a:t>. </a:t>
            </a:r>
            <a:r>
              <a:rPr lang="en-US" sz="3200" dirty="0" err="1"/>
              <a:t>Mauris</a:t>
            </a:r>
            <a:r>
              <a:rPr lang="en-US" sz="3200" dirty="0"/>
              <a:t> </a:t>
            </a:r>
            <a:r>
              <a:rPr lang="en-US" sz="3200" dirty="0" err="1"/>
              <a:t>ultrices</a:t>
            </a:r>
            <a:r>
              <a:rPr lang="en-US" sz="3200" dirty="0"/>
              <a:t> mi id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efficitur</a:t>
            </a:r>
            <a:r>
              <a:rPr lang="en-US" sz="3200" dirty="0"/>
              <a:t>, at </a:t>
            </a:r>
            <a:r>
              <a:rPr lang="en-US" sz="3200" dirty="0" err="1"/>
              <a:t>mattis</a:t>
            </a:r>
            <a:r>
              <a:rPr lang="en-US" sz="3200" dirty="0"/>
              <a:t> lorem </a:t>
            </a:r>
            <a:r>
              <a:rPr lang="en-US" sz="3200" dirty="0" err="1"/>
              <a:t>mattis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eu</a:t>
            </a:r>
            <a:r>
              <a:rPr lang="en-US" sz="3200" dirty="0"/>
              <a:t> lacinia eros. Sed </a:t>
            </a:r>
            <a:r>
              <a:rPr lang="en-US" sz="3200" dirty="0" err="1"/>
              <a:t>facilisis</a:t>
            </a:r>
            <a:r>
              <a:rPr lang="en-US" sz="3200" dirty="0"/>
              <a:t> </a:t>
            </a:r>
            <a:r>
              <a:rPr lang="en-US" sz="3200" dirty="0" err="1"/>
              <a:t>neque</a:t>
            </a:r>
            <a:r>
              <a:rPr lang="en-US" sz="3200" dirty="0"/>
              <a:t> </a:t>
            </a:r>
            <a:r>
              <a:rPr lang="en-US" sz="3200" dirty="0" err="1"/>
              <a:t>tortor</a:t>
            </a:r>
            <a:r>
              <a:rPr lang="en-US" sz="3200" dirty="0"/>
              <a:t>, id porta </a:t>
            </a:r>
            <a:r>
              <a:rPr lang="en-US" sz="3200" dirty="0" err="1"/>
              <a:t>sem</a:t>
            </a:r>
            <a:r>
              <a:rPr lang="en-US" sz="3200" dirty="0"/>
              <a:t> </a:t>
            </a:r>
            <a:r>
              <a:rPr lang="en-US" sz="3200" dirty="0" err="1"/>
              <a:t>pellentesque</a:t>
            </a:r>
            <a:r>
              <a:rPr lang="en-US" sz="3200" dirty="0"/>
              <a:t> dictum. </a:t>
            </a:r>
            <a:r>
              <a:rPr lang="en-US" sz="3200" dirty="0" err="1"/>
              <a:t>Pellentesque</a:t>
            </a:r>
            <a:r>
              <a:rPr lang="en-US" sz="3200" dirty="0"/>
              <a:t> habitant </a:t>
            </a:r>
            <a:r>
              <a:rPr lang="en-US" sz="3200" dirty="0" err="1"/>
              <a:t>morbi</a:t>
            </a:r>
            <a:r>
              <a:rPr lang="en-US" sz="3200" dirty="0"/>
              <a:t> </a:t>
            </a:r>
            <a:r>
              <a:rPr lang="en-US" sz="3200" dirty="0" err="1"/>
              <a:t>tristique</a:t>
            </a:r>
            <a:r>
              <a:rPr lang="en-US" sz="3200" dirty="0"/>
              <a:t> </a:t>
            </a:r>
            <a:r>
              <a:rPr lang="en-US" sz="3200" dirty="0" err="1"/>
              <a:t>senectus</a:t>
            </a:r>
            <a:r>
              <a:rPr lang="en-US" sz="3200" dirty="0"/>
              <a:t> et </a:t>
            </a:r>
            <a:r>
              <a:rPr lang="en-US" sz="3200" dirty="0" err="1"/>
              <a:t>netus</a:t>
            </a:r>
            <a:r>
              <a:rPr lang="en-US" sz="3200" dirty="0"/>
              <a:t> et </a:t>
            </a:r>
            <a:r>
              <a:rPr lang="en-US" sz="3200" dirty="0" err="1"/>
              <a:t>malesuada</a:t>
            </a:r>
            <a:r>
              <a:rPr lang="en-US" sz="3200" dirty="0"/>
              <a:t> fames ac </a:t>
            </a:r>
            <a:r>
              <a:rPr lang="en-US" sz="3200" dirty="0" err="1"/>
              <a:t>turpis</a:t>
            </a:r>
            <a:r>
              <a:rPr lang="en-US" sz="3200" dirty="0"/>
              <a:t> </a:t>
            </a:r>
            <a:r>
              <a:rPr lang="en-US" sz="3200" dirty="0" err="1"/>
              <a:t>egestas</a:t>
            </a:r>
            <a:r>
              <a:rPr lang="en-US" sz="3200" dirty="0"/>
              <a:t>. Vestibulum </a:t>
            </a:r>
            <a:r>
              <a:rPr lang="en-US" sz="3200" dirty="0" err="1"/>
              <a:t>sem</a:t>
            </a:r>
            <a:r>
              <a:rPr lang="en-US" sz="3200" dirty="0"/>
              <a:t> </a:t>
            </a:r>
            <a:r>
              <a:rPr lang="en-US" sz="3200" dirty="0" err="1"/>
              <a:t>turpis</a:t>
            </a:r>
            <a:r>
              <a:rPr lang="en-US" sz="3200" dirty="0"/>
              <a:t>, </a:t>
            </a:r>
            <a:r>
              <a:rPr lang="en-US" sz="3200" dirty="0" err="1"/>
              <a:t>iaculis</a:t>
            </a:r>
            <a:r>
              <a:rPr lang="en-US" sz="3200" dirty="0"/>
              <a:t> et </a:t>
            </a:r>
            <a:r>
              <a:rPr lang="en-US" sz="3200" dirty="0" err="1"/>
              <a:t>lacus</a:t>
            </a:r>
            <a:r>
              <a:rPr lang="en-US" sz="3200" dirty="0"/>
              <a:t> </a:t>
            </a:r>
            <a:r>
              <a:rPr lang="en-US" sz="3200" dirty="0" err="1"/>
              <a:t>nec</a:t>
            </a:r>
            <a:r>
              <a:rPr lang="en-US" sz="3200" dirty="0"/>
              <a:t>, </a:t>
            </a:r>
            <a:r>
              <a:rPr lang="en-US" sz="3200" dirty="0" err="1"/>
              <a:t>rutrum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mi. Donec ligula </a:t>
            </a:r>
            <a:r>
              <a:rPr lang="en-US" sz="3200" dirty="0" err="1"/>
              <a:t>felis</a:t>
            </a:r>
            <a:r>
              <a:rPr lang="en-US" sz="3200" dirty="0"/>
              <a:t>, </a:t>
            </a:r>
            <a:r>
              <a:rPr lang="en-US" sz="3200" dirty="0" err="1"/>
              <a:t>eleifend</a:t>
            </a:r>
            <a:r>
              <a:rPr lang="en-US" sz="3200" dirty="0"/>
              <a:t> </a:t>
            </a:r>
            <a:r>
              <a:rPr lang="en-US" sz="3200" dirty="0" err="1"/>
              <a:t>imperdiet</a:t>
            </a:r>
            <a:r>
              <a:rPr lang="en-US" sz="3200" dirty="0"/>
              <a:t> </a:t>
            </a:r>
            <a:r>
              <a:rPr lang="en-US" sz="3200" dirty="0" err="1"/>
              <a:t>ullamcorper</a:t>
            </a:r>
            <a:r>
              <a:rPr lang="en-US" sz="3200" dirty="0"/>
              <a:t> non, </a:t>
            </a:r>
            <a:r>
              <a:rPr lang="en-US" sz="3200" dirty="0" err="1"/>
              <a:t>tincidunt</a:t>
            </a:r>
            <a:r>
              <a:rPr lang="en-US" sz="3200" dirty="0"/>
              <a:t> vel </a:t>
            </a:r>
            <a:r>
              <a:rPr lang="en-US" sz="3200" dirty="0" err="1"/>
              <a:t>nunc</a:t>
            </a:r>
            <a:r>
              <a:rPr lang="en-US" sz="3200" dirty="0"/>
              <a:t>. Sed sed </a:t>
            </a:r>
            <a:r>
              <a:rPr lang="en-US" sz="3200" dirty="0" err="1"/>
              <a:t>congue</a:t>
            </a:r>
            <a:r>
              <a:rPr lang="en-US" sz="3200" dirty="0"/>
              <a:t> </a:t>
            </a:r>
            <a:r>
              <a:rPr lang="en-US" sz="3200" dirty="0" err="1"/>
              <a:t>lacus</a:t>
            </a:r>
            <a:r>
              <a:rPr lang="en-US" sz="3200" dirty="0"/>
              <a:t>, sit </a:t>
            </a:r>
            <a:r>
              <a:rPr lang="en-US" sz="3200" dirty="0" err="1"/>
              <a:t>amet</a:t>
            </a:r>
            <a:r>
              <a:rPr lang="en-US" sz="3200" dirty="0"/>
              <a:t> </a:t>
            </a:r>
            <a:r>
              <a:rPr lang="en-US" sz="3200" dirty="0" err="1"/>
              <a:t>elementum</a:t>
            </a:r>
            <a:r>
              <a:rPr lang="en-US" sz="3200" dirty="0"/>
              <a:t> </a:t>
            </a:r>
            <a:r>
              <a:rPr lang="en-US" sz="3200" dirty="0" err="1"/>
              <a:t>purus</a:t>
            </a:r>
            <a:r>
              <a:rPr lang="en-US" sz="3200" dirty="0"/>
              <a:t>. </a:t>
            </a:r>
            <a:r>
              <a:rPr lang="en-US" sz="3200" dirty="0" err="1"/>
              <a:t>Orci</a:t>
            </a:r>
            <a:r>
              <a:rPr lang="en-US" sz="3200" dirty="0"/>
              <a:t> </a:t>
            </a:r>
            <a:r>
              <a:rPr lang="en-US" sz="3200" dirty="0" err="1"/>
              <a:t>varius</a:t>
            </a:r>
            <a:r>
              <a:rPr lang="en-US" sz="3200" dirty="0"/>
              <a:t> </a:t>
            </a:r>
            <a:r>
              <a:rPr lang="en-US" sz="3200" dirty="0" err="1"/>
              <a:t>natoque</a:t>
            </a:r>
            <a:r>
              <a:rPr lang="en-US" sz="3200" dirty="0"/>
              <a:t> </a:t>
            </a:r>
            <a:r>
              <a:rPr lang="en-US" sz="3200" dirty="0" err="1"/>
              <a:t>penatibus</a:t>
            </a:r>
            <a:r>
              <a:rPr lang="en-US" sz="3200" dirty="0"/>
              <a:t> et </a:t>
            </a:r>
            <a:r>
              <a:rPr lang="en-US" sz="3200" dirty="0" err="1"/>
              <a:t>magnis</a:t>
            </a:r>
            <a:r>
              <a:rPr lang="en-US" sz="3200" dirty="0"/>
              <a:t> dis parturient </a:t>
            </a:r>
            <a:r>
              <a:rPr lang="en-US" sz="3200" dirty="0" err="1"/>
              <a:t>montes</a:t>
            </a:r>
            <a:r>
              <a:rPr lang="en-US" sz="3200" dirty="0"/>
              <a:t>, </a:t>
            </a:r>
            <a:r>
              <a:rPr lang="en-US" sz="3200" dirty="0" err="1"/>
              <a:t>nascetur</a:t>
            </a:r>
            <a:r>
              <a:rPr lang="en-US" sz="3200" dirty="0"/>
              <a:t> </a:t>
            </a:r>
            <a:r>
              <a:rPr lang="en-US" sz="3200" dirty="0" err="1"/>
              <a:t>ridiculus</a:t>
            </a:r>
            <a:r>
              <a:rPr lang="en-US" sz="3200" dirty="0"/>
              <a:t> mus. In vel </a:t>
            </a:r>
            <a:r>
              <a:rPr lang="en-US" sz="3200" dirty="0" err="1"/>
              <a:t>ultrices</a:t>
            </a:r>
            <a:r>
              <a:rPr lang="en-US" sz="3200" dirty="0"/>
              <a:t> magna. In vel </a:t>
            </a:r>
            <a:r>
              <a:rPr lang="en-US" sz="3200" dirty="0" err="1"/>
              <a:t>justo</a:t>
            </a:r>
            <a:r>
              <a:rPr lang="en-US" sz="3200" dirty="0"/>
              <a:t> </a:t>
            </a:r>
            <a:r>
              <a:rPr lang="en-US" sz="3200" dirty="0" err="1"/>
              <a:t>nec</a:t>
            </a:r>
            <a:r>
              <a:rPr lang="en-US" sz="3200" dirty="0"/>
              <a:t> </a:t>
            </a:r>
            <a:r>
              <a:rPr lang="en-US" sz="3200" dirty="0" err="1"/>
              <a:t>turpis</a:t>
            </a:r>
            <a:r>
              <a:rPr lang="en-US" sz="3200" dirty="0"/>
              <a:t> </a:t>
            </a:r>
            <a:r>
              <a:rPr lang="en-US" sz="3200" dirty="0" err="1"/>
              <a:t>malesuada</a:t>
            </a:r>
            <a:r>
              <a:rPr lang="en-US" sz="3200" dirty="0"/>
              <a:t> </a:t>
            </a:r>
            <a:r>
              <a:rPr lang="en-US" sz="3200" dirty="0" err="1"/>
              <a:t>elementum</a:t>
            </a:r>
            <a:r>
              <a:rPr lang="en-US" sz="3200" dirty="0"/>
              <a:t>. Sed </a:t>
            </a:r>
            <a:r>
              <a:rPr lang="en-US" sz="3200" dirty="0" err="1"/>
              <a:t>ultricies</a:t>
            </a:r>
            <a:r>
              <a:rPr lang="en-US" sz="3200" dirty="0"/>
              <a:t> ipsum </a:t>
            </a:r>
            <a:r>
              <a:rPr lang="en-US" sz="3200" dirty="0" err="1"/>
              <a:t>ut</a:t>
            </a:r>
            <a:r>
              <a:rPr lang="en-US" sz="3200" dirty="0"/>
              <a:t> </a:t>
            </a:r>
            <a:r>
              <a:rPr lang="en-US" sz="3200" dirty="0" err="1"/>
              <a:t>malesuada</a:t>
            </a:r>
            <a:r>
              <a:rPr lang="en-US" sz="3200" dirty="0"/>
              <a:t> </a:t>
            </a:r>
            <a:r>
              <a:rPr lang="en-US" sz="3200" dirty="0" err="1"/>
              <a:t>eleifend</a:t>
            </a:r>
            <a:r>
              <a:rPr lang="en-US" sz="3200" dirty="0"/>
              <a:t>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 err="1"/>
              <a:t>Nulla</a:t>
            </a:r>
            <a:r>
              <a:rPr lang="en-US" sz="3200" dirty="0"/>
              <a:t> </a:t>
            </a:r>
            <a:r>
              <a:rPr lang="en-US" sz="3200" dirty="0" err="1"/>
              <a:t>facilisi</a:t>
            </a:r>
            <a:r>
              <a:rPr lang="en-US" sz="3200" dirty="0"/>
              <a:t>. </a:t>
            </a:r>
            <a:r>
              <a:rPr lang="en-US" sz="3200" dirty="0" err="1"/>
              <a:t>Praesent</a:t>
            </a:r>
            <a:r>
              <a:rPr lang="en-US" sz="3200" dirty="0"/>
              <a:t> id dui a </a:t>
            </a:r>
            <a:r>
              <a:rPr lang="en-US" sz="3200" dirty="0" err="1"/>
              <a:t>orci</a:t>
            </a:r>
            <a:r>
              <a:rPr lang="en-US" sz="3200" dirty="0"/>
              <a:t> </a:t>
            </a:r>
            <a:r>
              <a:rPr lang="en-US" sz="3200" dirty="0" err="1"/>
              <a:t>molestie</a:t>
            </a:r>
            <a:r>
              <a:rPr lang="en-US" sz="3200" dirty="0"/>
              <a:t> </a:t>
            </a:r>
            <a:r>
              <a:rPr lang="en-US" sz="3200" dirty="0" err="1"/>
              <a:t>hendrerit</a:t>
            </a:r>
            <a:r>
              <a:rPr lang="en-US" sz="3200" dirty="0"/>
              <a:t>. Donec eros </a:t>
            </a:r>
            <a:r>
              <a:rPr lang="en-US" sz="3200" dirty="0" err="1"/>
              <a:t>turpis</a:t>
            </a:r>
            <a:r>
              <a:rPr lang="en-US" sz="3200" dirty="0"/>
              <a:t>, </a:t>
            </a:r>
            <a:r>
              <a:rPr lang="en-US" sz="3200" dirty="0" err="1"/>
              <a:t>eleifend</a:t>
            </a:r>
            <a:r>
              <a:rPr lang="en-US" sz="3200" dirty="0"/>
              <a:t> </a:t>
            </a:r>
            <a:r>
              <a:rPr lang="en-US" sz="3200" dirty="0" err="1"/>
              <a:t>nec</a:t>
            </a:r>
            <a:r>
              <a:rPr lang="en-US" sz="3200" dirty="0"/>
              <a:t> convallis vitae, </a:t>
            </a:r>
            <a:r>
              <a:rPr lang="en-US" sz="3200" dirty="0" err="1"/>
              <a:t>venenatis</a:t>
            </a:r>
            <a:r>
              <a:rPr lang="en-US" sz="3200" dirty="0"/>
              <a:t> </a:t>
            </a:r>
            <a:r>
              <a:rPr lang="en-US" sz="3200" dirty="0" err="1"/>
              <a:t>quis</a:t>
            </a:r>
            <a:r>
              <a:rPr lang="en-US" sz="3200" dirty="0"/>
              <a:t> </a:t>
            </a:r>
            <a:r>
              <a:rPr lang="en-US" sz="3200" dirty="0" err="1"/>
              <a:t>justo</a:t>
            </a:r>
            <a:r>
              <a:rPr lang="en-US" sz="3200" dirty="0"/>
              <a:t>. Cras vel </a:t>
            </a:r>
            <a:r>
              <a:rPr lang="en-US" sz="3200" dirty="0" err="1"/>
              <a:t>malesuada</a:t>
            </a:r>
            <a:r>
              <a:rPr lang="en-US" sz="3200" dirty="0"/>
              <a:t> </a:t>
            </a:r>
            <a:r>
              <a:rPr lang="en-US" sz="3200" dirty="0" err="1"/>
              <a:t>metus</a:t>
            </a:r>
            <a:r>
              <a:rPr lang="en-US" sz="3200" dirty="0"/>
              <a:t>. Donec </a:t>
            </a:r>
            <a:r>
              <a:rPr lang="en-US" sz="3200" dirty="0" err="1"/>
              <a:t>ut</a:t>
            </a:r>
            <a:r>
              <a:rPr lang="en-US" sz="3200" dirty="0"/>
              <a:t> </a:t>
            </a:r>
            <a:r>
              <a:rPr lang="en-US" sz="3200" dirty="0" err="1"/>
              <a:t>elit</a:t>
            </a:r>
            <a:r>
              <a:rPr lang="en-US" sz="3200" dirty="0"/>
              <a:t> id ex </a:t>
            </a:r>
            <a:r>
              <a:rPr lang="en-US" sz="3200" dirty="0" err="1"/>
              <a:t>tincidunt</a:t>
            </a:r>
            <a:r>
              <a:rPr lang="en-US" sz="3200" dirty="0"/>
              <a:t> </a:t>
            </a:r>
            <a:r>
              <a:rPr lang="en-US" sz="3200" dirty="0" err="1"/>
              <a:t>tristique</a:t>
            </a:r>
            <a:r>
              <a:rPr lang="en-US" sz="3200" dirty="0"/>
              <a:t>. Cras </a:t>
            </a:r>
            <a:r>
              <a:rPr lang="en-US" sz="3200" dirty="0" err="1"/>
              <a:t>facilisis</a:t>
            </a:r>
            <a:r>
              <a:rPr lang="en-US" sz="3200" dirty="0"/>
              <a:t> </a:t>
            </a:r>
            <a:r>
              <a:rPr lang="en-US" sz="3200" dirty="0" err="1"/>
              <a:t>sapien</a:t>
            </a:r>
            <a:r>
              <a:rPr lang="en-US" sz="3200" dirty="0"/>
              <a:t> </a:t>
            </a:r>
            <a:r>
              <a:rPr lang="en-US" sz="3200" dirty="0" err="1"/>
              <a:t>lacus</a:t>
            </a:r>
            <a:r>
              <a:rPr lang="en-US" sz="3200" dirty="0"/>
              <a:t>, </a:t>
            </a:r>
            <a:r>
              <a:rPr lang="en-US" sz="3200" dirty="0" err="1"/>
              <a:t>quis</a:t>
            </a:r>
            <a:r>
              <a:rPr lang="en-US" sz="3200" dirty="0"/>
              <a:t> </a:t>
            </a:r>
            <a:r>
              <a:rPr lang="en-US" sz="3200" dirty="0" err="1"/>
              <a:t>commodo</a:t>
            </a:r>
            <a:r>
              <a:rPr lang="en-US" sz="3200" dirty="0"/>
              <a:t> </a:t>
            </a:r>
            <a:r>
              <a:rPr lang="en-US" sz="3200" dirty="0" err="1"/>
              <a:t>est</a:t>
            </a:r>
            <a:r>
              <a:rPr lang="en-US" sz="3200" dirty="0"/>
              <a:t> </a:t>
            </a:r>
            <a:r>
              <a:rPr lang="en-US" sz="3200" dirty="0" err="1"/>
              <a:t>posuere</a:t>
            </a:r>
            <a:r>
              <a:rPr lang="en-US" sz="3200" dirty="0"/>
              <a:t> ac. </a:t>
            </a:r>
            <a:r>
              <a:rPr lang="en-US" sz="3200" dirty="0" err="1"/>
              <a:t>Fusce</a:t>
            </a:r>
            <a:r>
              <a:rPr lang="en-US" sz="3200" dirty="0"/>
              <a:t> </a:t>
            </a:r>
            <a:r>
              <a:rPr lang="en-US" sz="3200" dirty="0" err="1"/>
              <a:t>tincidunt</a:t>
            </a:r>
            <a:r>
              <a:rPr lang="en-US" sz="3200" dirty="0"/>
              <a:t> </a:t>
            </a:r>
            <a:r>
              <a:rPr lang="en-US" sz="3200" dirty="0" err="1"/>
              <a:t>ullamcorper</a:t>
            </a:r>
            <a:r>
              <a:rPr lang="en-US" sz="3200" dirty="0"/>
              <a:t> </a:t>
            </a:r>
            <a:r>
              <a:rPr lang="en-US" sz="3200" dirty="0" err="1"/>
              <a:t>leo</a:t>
            </a:r>
            <a:r>
              <a:rPr lang="en-US" sz="3200" dirty="0"/>
              <a:t> at </a:t>
            </a:r>
            <a:r>
              <a:rPr lang="en-US" sz="3200" dirty="0" err="1"/>
              <a:t>egestas</a:t>
            </a:r>
            <a:r>
              <a:rPr lang="en-US" sz="3200" dirty="0"/>
              <a:t>.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71600" y="6400800"/>
            <a:ext cx="7543800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BB1C3F"/>
                </a:solidFill>
              </a:rPr>
              <a:t>Introduction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72400" y="914400"/>
            <a:ext cx="22860000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rgbClr val="BB1C3F"/>
                </a:solidFill>
              </a:rPr>
              <a:t>This is the title of the poster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72400" y="2543144"/>
            <a:ext cx="2286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Comma separated list of authors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1E4EA6-E914-104F-AF0A-B617E4CD864C}"/>
              </a:ext>
            </a:extLst>
          </p:cNvPr>
          <p:cNvSpPr txBox="1"/>
          <p:nvPr/>
        </p:nvSpPr>
        <p:spPr>
          <a:xfrm>
            <a:off x="7772400" y="3730135"/>
            <a:ext cx="2286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Dept. Of Computer Science and </a:t>
            </a:r>
            <a:r>
              <a:rPr lang="en-US" sz="5400"/>
              <a:t>Information Technology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E72D31-CE3C-4643-BFC4-AB5A67F9691D}"/>
              </a:ext>
            </a:extLst>
          </p:cNvPr>
          <p:cNvSpPr/>
          <p:nvPr/>
        </p:nvSpPr>
        <p:spPr>
          <a:xfrm>
            <a:off x="0" y="0"/>
            <a:ext cx="38404800" cy="548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57AC0E8A-34ED-EB42-BEC4-C70D0F19E8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914400"/>
            <a:ext cx="6126480" cy="365887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52D404C-22B6-5E44-8D47-70D924BED731}"/>
              </a:ext>
            </a:extLst>
          </p:cNvPr>
          <p:cNvSpPr txBox="1"/>
          <p:nvPr/>
        </p:nvSpPr>
        <p:spPr>
          <a:xfrm>
            <a:off x="10744200" y="7315200"/>
            <a:ext cx="7543800" cy="18312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 Lorem ipsum dolor sit </a:t>
            </a:r>
            <a:r>
              <a:rPr lang="en-US" sz="3200" dirty="0" err="1"/>
              <a:t>amet</a:t>
            </a:r>
            <a:r>
              <a:rPr lang="en-US" sz="3200" dirty="0"/>
              <a:t>, </a:t>
            </a:r>
            <a:r>
              <a:rPr lang="en-US" sz="3200" dirty="0" err="1"/>
              <a:t>consectetur</a:t>
            </a:r>
            <a:r>
              <a:rPr lang="en-US" sz="3200" dirty="0"/>
              <a:t> </a:t>
            </a:r>
            <a:r>
              <a:rPr lang="en-US" sz="3200" dirty="0" err="1"/>
              <a:t>adipiscing</a:t>
            </a:r>
            <a:r>
              <a:rPr lang="en-US" sz="3200" dirty="0"/>
              <a:t> </a:t>
            </a:r>
            <a:r>
              <a:rPr lang="en-US" sz="3200" dirty="0" err="1"/>
              <a:t>elit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hendrerit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ante </a:t>
            </a:r>
            <a:r>
              <a:rPr lang="en-US" sz="3200" dirty="0" err="1"/>
              <a:t>eget</a:t>
            </a:r>
            <a:r>
              <a:rPr lang="en-US" sz="3200" dirty="0"/>
              <a:t> </a:t>
            </a:r>
            <a:r>
              <a:rPr lang="en-US" sz="3200" dirty="0" err="1"/>
              <a:t>commodo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volutpat</a:t>
            </a:r>
            <a:r>
              <a:rPr lang="en-US" sz="3200" dirty="0"/>
              <a:t>. </a:t>
            </a:r>
            <a:r>
              <a:rPr lang="en-US" sz="3200" dirty="0" err="1"/>
              <a:t>Curabitur</a:t>
            </a:r>
            <a:r>
              <a:rPr lang="en-US" sz="3200" dirty="0"/>
              <a:t> </a:t>
            </a:r>
            <a:r>
              <a:rPr lang="en-US" sz="3200" dirty="0" err="1"/>
              <a:t>nunc</a:t>
            </a:r>
            <a:r>
              <a:rPr lang="en-US" sz="3200" dirty="0"/>
              <a:t> </a:t>
            </a:r>
            <a:r>
              <a:rPr lang="en-US" sz="3200" dirty="0" err="1"/>
              <a:t>nibh</a:t>
            </a:r>
            <a:r>
              <a:rPr lang="en-US" sz="3200" dirty="0"/>
              <a:t>, </a:t>
            </a:r>
            <a:r>
              <a:rPr lang="en-US" sz="3200" dirty="0" err="1"/>
              <a:t>luctus</a:t>
            </a:r>
            <a:r>
              <a:rPr lang="en-US" sz="3200" dirty="0"/>
              <a:t> </a:t>
            </a:r>
            <a:r>
              <a:rPr lang="en-US" sz="3200" dirty="0" err="1"/>
              <a:t>quis</a:t>
            </a:r>
            <a:r>
              <a:rPr lang="en-US" sz="3200" dirty="0"/>
              <a:t> eros vel, </a:t>
            </a:r>
            <a:r>
              <a:rPr lang="en-US" sz="3200" dirty="0" err="1"/>
              <a:t>aliquet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</a:t>
            </a:r>
            <a:r>
              <a:rPr lang="en-US" sz="3200" dirty="0" err="1"/>
              <a:t>urna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volutpat</a:t>
            </a:r>
            <a:r>
              <a:rPr lang="en-US" sz="3200" dirty="0"/>
              <a:t>. </a:t>
            </a:r>
            <a:r>
              <a:rPr lang="en-US" sz="3200" dirty="0" err="1"/>
              <a:t>Mauris</a:t>
            </a:r>
            <a:r>
              <a:rPr lang="en-US" sz="3200" dirty="0"/>
              <a:t> </a:t>
            </a:r>
            <a:r>
              <a:rPr lang="en-US" sz="3200" dirty="0" err="1"/>
              <a:t>ultrices</a:t>
            </a:r>
            <a:r>
              <a:rPr lang="en-US" sz="3200" dirty="0"/>
              <a:t> mi id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efficitur</a:t>
            </a:r>
            <a:r>
              <a:rPr lang="en-US" sz="3200" dirty="0"/>
              <a:t>, at </a:t>
            </a:r>
            <a:r>
              <a:rPr lang="en-US" sz="3200" dirty="0" err="1"/>
              <a:t>mattis</a:t>
            </a:r>
            <a:r>
              <a:rPr lang="en-US" sz="3200" dirty="0"/>
              <a:t> lorem </a:t>
            </a:r>
            <a:r>
              <a:rPr lang="en-US" sz="3200" dirty="0" err="1"/>
              <a:t>mattis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eu</a:t>
            </a:r>
            <a:r>
              <a:rPr lang="en-US" sz="3200" dirty="0"/>
              <a:t> lacinia eros. Sed </a:t>
            </a:r>
            <a:r>
              <a:rPr lang="en-US" sz="3200" dirty="0" err="1"/>
              <a:t>facilisis</a:t>
            </a:r>
            <a:r>
              <a:rPr lang="en-US" sz="3200" dirty="0"/>
              <a:t> </a:t>
            </a:r>
            <a:r>
              <a:rPr lang="en-US" sz="3200" dirty="0" err="1"/>
              <a:t>neque</a:t>
            </a:r>
            <a:r>
              <a:rPr lang="en-US" sz="3200" dirty="0"/>
              <a:t> </a:t>
            </a:r>
            <a:r>
              <a:rPr lang="en-US" sz="3200" dirty="0" err="1"/>
              <a:t>tortor</a:t>
            </a:r>
            <a:r>
              <a:rPr lang="en-US" sz="3200" dirty="0"/>
              <a:t>, id porta </a:t>
            </a:r>
            <a:r>
              <a:rPr lang="en-US" sz="3200" dirty="0" err="1"/>
              <a:t>sem</a:t>
            </a:r>
            <a:r>
              <a:rPr lang="en-US" sz="3200" dirty="0"/>
              <a:t> </a:t>
            </a:r>
            <a:r>
              <a:rPr lang="en-US" sz="3200" dirty="0" err="1"/>
              <a:t>pellentesque</a:t>
            </a:r>
            <a:r>
              <a:rPr lang="en-US" sz="3200" dirty="0"/>
              <a:t> dictum. </a:t>
            </a:r>
            <a:r>
              <a:rPr lang="en-US" sz="3200" dirty="0" err="1"/>
              <a:t>Pellentesque</a:t>
            </a:r>
            <a:r>
              <a:rPr lang="en-US" sz="3200" dirty="0"/>
              <a:t> habitant </a:t>
            </a:r>
            <a:r>
              <a:rPr lang="en-US" sz="3200" dirty="0" err="1"/>
              <a:t>morbi</a:t>
            </a:r>
            <a:r>
              <a:rPr lang="en-US" sz="3200" dirty="0"/>
              <a:t> </a:t>
            </a:r>
            <a:r>
              <a:rPr lang="en-US" sz="3200" dirty="0" err="1"/>
              <a:t>tristique</a:t>
            </a:r>
            <a:r>
              <a:rPr lang="en-US" sz="3200" dirty="0"/>
              <a:t> </a:t>
            </a:r>
            <a:r>
              <a:rPr lang="en-US" sz="3200" dirty="0" err="1"/>
              <a:t>senectus</a:t>
            </a:r>
            <a:r>
              <a:rPr lang="en-US" sz="3200" dirty="0"/>
              <a:t> et </a:t>
            </a:r>
            <a:r>
              <a:rPr lang="en-US" sz="3200" dirty="0" err="1"/>
              <a:t>netus</a:t>
            </a:r>
            <a:r>
              <a:rPr lang="en-US" sz="3200" dirty="0"/>
              <a:t> et </a:t>
            </a:r>
            <a:r>
              <a:rPr lang="en-US" sz="3200" dirty="0" err="1"/>
              <a:t>malesuada</a:t>
            </a:r>
            <a:r>
              <a:rPr lang="en-US" sz="3200" dirty="0"/>
              <a:t> fames ac </a:t>
            </a:r>
            <a:r>
              <a:rPr lang="en-US" sz="3200" dirty="0" err="1"/>
              <a:t>turpis</a:t>
            </a:r>
            <a:r>
              <a:rPr lang="en-US" sz="3200" dirty="0"/>
              <a:t> </a:t>
            </a:r>
            <a:r>
              <a:rPr lang="en-US" sz="3200" dirty="0" err="1"/>
              <a:t>egestas</a:t>
            </a:r>
            <a:r>
              <a:rPr lang="en-US" sz="3200" dirty="0"/>
              <a:t>. Vestibulum </a:t>
            </a:r>
            <a:r>
              <a:rPr lang="en-US" sz="3200" dirty="0" err="1"/>
              <a:t>sem</a:t>
            </a:r>
            <a:r>
              <a:rPr lang="en-US" sz="3200" dirty="0"/>
              <a:t> </a:t>
            </a:r>
            <a:r>
              <a:rPr lang="en-US" sz="3200" dirty="0" err="1"/>
              <a:t>turpis</a:t>
            </a:r>
            <a:r>
              <a:rPr lang="en-US" sz="3200" dirty="0"/>
              <a:t>, </a:t>
            </a:r>
            <a:r>
              <a:rPr lang="en-US" sz="3200" dirty="0" err="1"/>
              <a:t>iaculis</a:t>
            </a:r>
            <a:r>
              <a:rPr lang="en-US" sz="3200" dirty="0"/>
              <a:t> et </a:t>
            </a:r>
            <a:r>
              <a:rPr lang="en-US" sz="3200" dirty="0" err="1"/>
              <a:t>lacus</a:t>
            </a:r>
            <a:r>
              <a:rPr lang="en-US" sz="3200" dirty="0"/>
              <a:t> </a:t>
            </a:r>
            <a:r>
              <a:rPr lang="en-US" sz="3200" dirty="0" err="1"/>
              <a:t>nec</a:t>
            </a:r>
            <a:r>
              <a:rPr lang="en-US" sz="3200" dirty="0"/>
              <a:t>, </a:t>
            </a:r>
            <a:r>
              <a:rPr lang="en-US" sz="3200" dirty="0" err="1"/>
              <a:t>rutrum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mi. Donec ligula </a:t>
            </a:r>
            <a:r>
              <a:rPr lang="en-US" sz="3200" dirty="0" err="1"/>
              <a:t>felis</a:t>
            </a:r>
            <a:r>
              <a:rPr lang="en-US" sz="3200" dirty="0"/>
              <a:t>, </a:t>
            </a:r>
            <a:r>
              <a:rPr lang="en-US" sz="3200" dirty="0" err="1"/>
              <a:t>eleifend</a:t>
            </a:r>
            <a:r>
              <a:rPr lang="en-US" sz="3200" dirty="0"/>
              <a:t> </a:t>
            </a:r>
            <a:r>
              <a:rPr lang="en-US" sz="3200" dirty="0" err="1"/>
              <a:t>imperdiet</a:t>
            </a:r>
            <a:r>
              <a:rPr lang="en-US" sz="3200" dirty="0"/>
              <a:t> </a:t>
            </a:r>
            <a:r>
              <a:rPr lang="en-US" sz="3200" dirty="0" err="1"/>
              <a:t>ullamcorper</a:t>
            </a:r>
            <a:r>
              <a:rPr lang="en-US" sz="3200" dirty="0"/>
              <a:t> non, </a:t>
            </a:r>
            <a:r>
              <a:rPr lang="en-US" sz="3200" dirty="0" err="1"/>
              <a:t>tincidunt</a:t>
            </a:r>
            <a:r>
              <a:rPr lang="en-US" sz="3200" dirty="0"/>
              <a:t> vel </a:t>
            </a:r>
            <a:r>
              <a:rPr lang="en-US" sz="3200" dirty="0" err="1"/>
              <a:t>nunc</a:t>
            </a:r>
            <a:r>
              <a:rPr lang="en-US" sz="3200" dirty="0"/>
              <a:t>. Sed sed </a:t>
            </a:r>
            <a:r>
              <a:rPr lang="en-US" sz="3200" dirty="0" err="1"/>
              <a:t>congue</a:t>
            </a:r>
            <a:r>
              <a:rPr lang="en-US" sz="3200" dirty="0"/>
              <a:t> </a:t>
            </a:r>
            <a:r>
              <a:rPr lang="en-US" sz="3200" dirty="0" err="1"/>
              <a:t>lacus</a:t>
            </a:r>
            <a:r>
              <a:rPr lang="en-US" sz="3200" dirty="0"/>
              <a:t>, sit </a:t>
            </a:r>
            <a:r>
              <a:rPr lang="en-US" sz="3200" dirty="0" err="1"/>
              <a:t>amet</a:t>
            </a:r>
            <a:r>
              <a:rPr lang="en-US" sz="3200" dirty="0"/>
              <a:t> </a:t>
            </a:r>
            <a:r>
              <a:rPr lang="en-US" sz="3200" dirty="0" err="1"/>
              <a:t>elementum</a:t>
            </a:r>
            <a:r>
              <a:rPr lang="en-US" sz="3200" dirty="0"/>
              <a:t> </a:t>
            </a:r>
            <a:r>
              <a:rPr lang="en-US" sz="3200" dirty="0" err="1"/>
              <a:t>purus</a:t>
            </a:r>
            <a:r>
              <a:rPr lang="en-US" sz="3200" dirty="0"/>
              <a:t>. </a:t>
            </a:r>
            <a:r>
              <a:rPr lang="en-US" sz="3200" dirty="0" err="1"/>
              <a:t>Orci</a:t>
            </a:r>
            <a:r>
              <a:rPr lang="en-US" sz="3200" dirty="0"/>
              <a:t> </a:t>
            </a:r>
            <a:r>
              <a:rPr lang="en-US" sz="3200" dirty="0" err="1"/>
              <a:t>varius</a:t>
            </a:r>
            <a:r>
              <a:rPr lang="en-US" sz="3200" dirty="0"/>
              <a:t> </a:t>
            </a:r>
            <a:r>
              <a:rPr lang="en-US" sz="3200" dirty="0" err="1"/>
              <a:t>natoque</a:t>
            </a:r>
            <a:r>
              <a:rPr lang="en-US" sz="3200" dirty="0"/>
              <a:t> </a:t>
            </a:r>
            <a:r>
              <a:rPr lang="en-US" sz="3200" dirty="0" err="1"/>
              <a:t>penatibus</a:t>
            </a:r>
            <a:r>
              <a:rPr lang="en-US" sz="3200" dirty="0"/>
              <a:t> et </a:t>
            </a:r>
            <a:r>
              <a:rPr lang="en-US" sz="3200" dirty="0" err="1"/>
              <a:t>magnis</a:t>
            </a:r>
            <a:r>
              <a:rPr lang="en-US" sz="3200" dirty="0"/>
              <a:t> dis parturient </a:t>
            </a:r>
            <a:r>
              <a:rPr lang="en-US" sz="3200" dirty="0" err="1"/>
              <a:t>montes</a:t>
            </a:r>
            <a:r>
              <a:rPr lang="en-US" sz="3200" dirty="0"/>
              <a:t>, </a:t>
            </a:r>
            <a:r>
              <a:rPr lang="en-US" sz="3200" dirty="0" err="1"/>
              <a:t>nascetur</a:t>
            </a:r>
            <a:r>
              <a:rPr lang="en-US" sz="3200" dirty="0"/>
              <a:t> </a:t>
            </a:r>
            <a:r>
              <a:rPr lang="en-US" sz="3200" dirty="0" err="1"/>
              <a:t>ridiculus</a:t>
            </a:r>
            <a:r>
              <a:rPr lang="en-US" sz="3200" dirty="0"/>
              <a:t> mus. In vel </a:t>
            </a:r>
            <a:r>
              <a:rPr lang="en-US" sz="3200" dirty="0" err="1"/>
              <a:t>ultrices</a:t>
            </a:r>
            <a:r>
              <a:rPr lang="en-US" sz="3200" dirty="0"/>
              <a:t> magna. In vel </a:t>
            </a:r>
            <a:r>
              <a:rPr lang="en-US" sz="3200" dirty="0" err="1"/>
              <a:t>justo</a:t>
            </a:r>
            <a:r>
              <a:rPr lang="en-US" sz="3200" dirty="0"/>
              <a:t> </a:t>
            </a:r>
            <a:r>
              <a:rPr lang="en-US" sz="3200" dirty="0" err="1"/>
              <a:t>nec</a:t>
            </a:r>
            <a:r>
              <a:rPr lang="en-US" sz="3200" dirty="0"/>
              <a:t> </a:t>
            </a:r>
            <a:r>
              <a:rPr lang="en-US" sz="3200" dirty="0" err="1"/>
              <a:t>turpis</a:t>
            </a:r>
            <a:r>
              <a:rPr lang="en-US" sz="3200" dirty="0"/>
              <a:t> </a:t>
            </a:r>
            <a:r>
              <a:rPr lang="en-US" sz="3200" dirty="0" err="1"/>
              <a:t>malesuada</a:t>
            </a:r>
            <a:r>
              <a:rPr lang="en-US" sz="3200" dirty="0"/>
              <a:t> </a:t>
            </a:r>
            <a:r>
              <a:rPr lang="en-US" sz="3200" dirty="0" err="1"/>
              <a:t>elementum</a:t>
            </a:r>
            <a:r>
              <a:rPr lang="en-US" sz="3200" dirty="0"/>
              <a:t>. Sed </a:t>
            </a:r>
            <a:r>
              <a:rPr lang="en-US" sz="3200" dirty="0" err="1"/>
              <a:t>ultricies</a:t>
            </a:r>
            <a:r>
              <a:rPr lang="en-US" sz="3200" dirty="0"/>
              <a:t> ipsum </a:t>
            </a:r>
            <a:r>
              <a:rPr lang="en-US" sz="3200" dirty="0" err="1"/>
              <a:t>ut</a:t>
            </a:r>
            <a:r>
              <a:rPr lang="en-US" sz="3200" dirty="0"/>
              <a:t> </a:t>
            </a:r>
            <a:r>
              <a:rPr lang="en-US" sz="3200" dirty="0" err="1"/>
              <a:t>malesuada</a:t>
            </a:r>
            <a:r>
              <a:rPr lang="en-US" sz="3200" dirty="0"/>
              <a:t> </a:t>
            </a:r>
            <a:r>
              <a:rPr lang="en-US" sz="3200" dirty="0" err="1"/>
              <a:t>eleifend</a:t>
            </a:r>
            <a:r>
              <a:rPr lang="en-US" sz="3200" dirty="0"/>
              <a:t>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 err="1"/>
              <a:t>Nulla</a:t>
            </a:r>
            <a:r>
              <a:rPr lang="en-US" sz="3200" dirty="0"/>
              <a:t> </a:t>
            </a:r>
            <a:r>
              <a:rPr lang="en-US" sz="3200" dirty="0" err="1"/>
              <a:t>facilisi</a:t>
            </a:r>
            <a:r>
              <a:rPr lang="en-US" sz="3200" dirty="0"/>
              <a:t>. </a:t>
            </a:r>
            <a:r>
              <a:rPr lang="en-US" sz="3200" dirty="0" err="1"/>
              <a:t>Praesent</a:t>
            </a:r>
            <a:r>
              <a:rPr lang="en-US" sz="3200" dirty="0"/>
              <a:t> id dui a </a:t>
            </a:r>
            <a:r>
              <a:rPr lang="en-US" sz="3200" dirty="0" err="1"/>
              <a:t>orci</a:t>
            </a:r>
            <a:r>
              <a:rPr lang="en-US" sz="3200" dirty="0"/>
              <a:t> </a:t>
            </a:r>
            <a:r>
              <a:rPr lang="en-US" sz="3200" dirty="0" err="1"/>
              <a:t>molestie</a:t>
            </a:r>
            <a:r>
              <a:rPr lang="en-US" sz="3200" dirty="0"/>
              <a:t> </a:t>
            </a:r>
            <a:r>
              <a:rPr lang="en-US" sz="3200" dirty="0" err="1"/>
              <a:t>hendrerit</a:t>
            </a:r>
            <a:r>
              <a:rPr lang="en-US" sz="3200" dirty="0"/>
              <a:t>. Donec eros </a:t>
            </a:r>
            <a:r>
              <a:rPr lang="en-US" sz="3200" dirty="0" err="1"/>
              <a:t>turpis</a:t>
            </a:r>
            <a:r>
              <a:rPr lang="en-US" sz="3200" dirty="0"/>
              <a:t>, </a:t>
            </a:r>
            <a:r>
              <a:rPr lang="en-US" sz="3200" dirty="0" err="1"/>
              <a:t>eleifend</a:t>
            </a:r>
            <a:r>
              <a:rPr lang="en-US" sz="3200" dirty="0"/>
              <a:t> </a:t>
            </a:r>
            <a:r>
              <a:rPr lang="en-US" sz="3200" dirty="0" err="1"/>
              <a:t>nec</a:t>
            </a:r>
            <a:r>
              <a:rPr lang="en-US" sz="3200" dirty="0"/>
              <a:t> convallis vitae, </a:t>
            </a:r>
            <a:r>
              <a:rPr lang="en-US" sz="3200" dirty="0" err="1"/>
              <a:t>venenatis</a:t>
            </a:r>
            <a:r>
              <a:rPr lang="en-US" sz="3200" dirty="0"/>
              <a:t> </a:t>
            </a:r>
            <a:r>
              <a:rPr lang="en-US" sz="3200" dirty="0" err="1"/>
              <a:t>quis</a:t>
            </a:r>
            <a:r>
              <a:rPr lang="en-US" sz="3200" dirty="0"/>
              <a:t> </a:t>
            </a:r>
            <a:r>
              <a:rPr lang="en-US" sz="3200" dirty="0" err="1"/>
              <a:t>justo</a:t>
            </a:r>
            <a:r>
              <a:rPr lang="en-US" sz="3200" dirty="0"/>
              <a:t>. Cras vel </a:t>
            </a:r>
            <a:r>
              <a:rPr lang="en-US" sz="3200" dirty="0" err="1"/>
              <a:t>malesuada</a:t>
            </a:r>
            <a:r>
              <a:rPr lang="en-US" sz="3200" dirty="0"/>
              <a:t> </a:t>
            </a:r>
            <a:r>
              <a:rPr lang="en-US" sz="3200" dirty="0" err="1"/>
              <a:t>metus</a:t>
            </a:r>
            <a:r>
              <a:rPr lang="en-US" sz="3200" dirty="0"/>
              <a:t>. Donec </a:t>
            </a:r>
            <a:r>
              <a:rPr lang="en-US" sz="3200" dirty="0" err="1"/>
              <a:t>ut</a:t>
            </a:r>
            <a:r>
              <a:rPr lang="en-US" sz="3200" dirty="0"/>
              <a:t> </a:t>
            </a:r>
            <a:r>
              <a:rPr lang="en-US" sz="3200" dirty="0" err="1"/>
              <a:t>elit</a:t>
            </a:r>
            <a:r>
              <a:rPr lang="en-US" sz="3200" dirty="0"/>
              <a:t> id ex </a:t>
            </a:r>
            <a:r>
              <a:rPr lang="en-US" sz="3200" dirty="0" err="1"/>
              <a:t>tincidunt</a:t>
            </a:r>
            <a:r>
              <a:rPr lang="en-US" sz="3200" dirty="0"/>
              <a:t> </a:t>
            </a:r>
            <a:r>
              <a:rPr lang="en-US" sz="3200" dirty="0" err="1"/>
              <a:t>tristique</a:t>
            </a:r>
            <a:r>
              <a:rPr lang="en-US" sz="3200" dirty="0"/>
              <a:t>. Cras </a:t>
            </a:r>
            <a:r>
              <a:rPr lang="en-US" sz="3200" dirty="0" err="1"/>
              <a:t>facilisis</a:t>
            </a:r>
            <a:r>
              <a:rPr lang="en-US" sz="3200" dirty="0"/>
              <a:t> </a:t>
            </a:r>
            <a:r>
              <a:rPr lang="en-US" sz="3200" dirty="0" err="1"/>
              <a:t>sapien</a:t>
            </a:r>
            <a:r>
              <a:rPr lang="en-US" sz="3200" dirty="0"/>
              <a:t> </a:t>
            </a:r>
            <a:r>
              <a:rPr lang="en-US" sz="3200" dirty="0" err="1"/>
              <a:t>lacus</a:t>
            </a:r>
            <a:r>
              <a:rPr lang="en-US" sz="3200" dirty="0"/>
              <a:t>, </a:t>
            </a:r>
            <a:r>
              <a:rPr lang="en-US" sz="3200" dirty="0" err="1"/>
              <a:t>quis</a:t>
            </a:r>
            <a:r>
              <a:rPr lang="en-US" sz="3200" dirty="0"/>
              <a:t> </a:t>
            </a:r>
            <a:r>
              <a:rPr lang="en-US" sz="3200" dirty="0" err="1"/>
              <a:t>commodo</a:t>
            </a:r>
            <a:r>
              <a:rPr lang="en-US" sz="3200" dirty="0"/>
              <a:t> </a:t>
            </a:r>
            <a:r>
              <a:rPr lang="en-US" sz="3200" dirty="0" err="1"/>
              <a:t>est</a:t>
            </a:r>
            <a:r>
              <a:rPr lang="en-US" sz="3200" dirty="0"/>
              <a:t> </a:t>
            </a:r>
            <a:r>
              <a:rPr lang="en-US" sz="3200" dirty="0" err="1"/>
              <a:t>posuere</a:t>
            </a:r>
            <a:r>
              <a:rPr lang="en-US" sz="3200" dirty="0"/>
              <a:t> ac. </a:t>
            </a:r>
            <a:r>
              <a:rPr lang="en-US" sz="3200" dirty="0" err="1"/>
              <a:t>Fusce</a:t>
            </a:r>
            <a:r>
              <a:rPr lang="en-US" sz="3200" dirty="0"/>
              <a:t> </a:t>
            </a:r>
            <a:r>
              <a:rPr lang="en-US" sz="3200" dirty="0" err="1"/>
              <a:t>tincidunt</a:t>
            </a:r>
            <a:r>
              <a:rPr lang="en-US" sz="3200" dirty="0"/>
              <a:t> </a:t>
            </a:r>
            <a:r>
              <a:rPr lang="en-US" sz="3200" dirty="0" err="1"/>
              <a:t>ullamcorper</a:t>
            </a:r>
            <a:r>
              <a:rPr lang="en-US" sz="3200" dirty="0"/>
              <a:t> </a:t>
            </a:r>
            <a:r>
              <a:rPr lang="en-US" sz="3200" dirty="0" err="1"/>
              <a:t>leo</a:t>
            </a:r>
            <a:r>
              <a:rPr lang="en-US" sz="3200" dirty="0"/>
              <a:t> at </a:t>
            </a:r>
            <a:r>
              <a:rPr lang="en-US" sz="3200" dirty="0" err="1"/>
              <a:t>egestas</a:t>
            </a:r>
            <a:r>
              <a:rPr lang="en-US" sz="3200" dirty="0"/>
              <a:t>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 err="1"/>
              <a:t>Vivamus</a:t>
            </a:r>
            <a:r>
              <a:rPr lang="en-US" sz="3200" dirty="0"/>
              <a:t> </a:t>
            </a:r>
            <a:r>
              <a:rPr lang="en-US" sz="3200" dirty="0" err="1"/>
              <a:t>pellentesque</a:t>
            </a:r>
            <a:r>
              <a:rPr lang="en-US" sz="3200" dirty="0"/>
              <a:t> </a:t>
            </a:r>
            <a:r>
              <a:rPr lang="en-US" sz="3200" dirty="0" err="1"/>
              <a:t>fringilla</a:t>
            </a:r>
            <a:r>
              <a:rPr lang="en-US" sz="3200" dirty="0"/>
              <a:t> </a:t>
            </a:r>
            <a:r>
              <a:rPr lang="en-US" sz="3200" dirty="0" err="1"/>
              <a:t>sapien</a:t>
            </a:r>
            <a:r>
              <a:rPr lang="en-US" sz="3200" dirty="0"/>
              <a:t> </a:t>
            </a:r>
            <a:r>
              <a:rPr lang="en-US" sz="3200" dirty="0" err="1"/>
              <a:t>ut</a:t>
            </a:r>
            <a:r>
              <a:rPr lang="en-US" sz="3200" dirty="0"/>
              <a:t> </a:t>
            </a:r>
            <a:r>
              <a:rPr lang="en-US" sz="3200" dirty="0" err="1"/>
              <a:t>vehicula</a:t>
            </a:r>
            <a:r>
              <a:rPr lang="en-US" sz="3200" dirty="0"/>
              <a:t>. </a:t>
            </a:r>
            <a:r>
              <a:rPr lang="en-US" sz="3200" dirty="0" err="1"/>
              <a:t>Phasellus</a:t>
            </a:r>
            <a:r>
              <a:rPr lang="en-US" sz="3200" dirty="0"/>
              <a:t> id </a:t>
            </a:r>
            <a:r>
              <a:rPr lang="en-US" sz="3200" dirty="0" err="1"/>
              <a:t>est</a:t>
            </a:r>
            <a:r>
              <a:rPr lang="en-US" sz="3200" dirty="0"/>
              <a:t> </a:t>
            </a:r>
            <a:r>
              <a:rPr lang="en-US" sz="3200" dirty="0" err="1"/>
              <a:t>accumsan</a:t>
            </a:r>
            <a:r>
              <a:rPr lang="en-US" sz="3200" dirty="0"/>
              <a:t>, vestibulum </a:t>
            </a:r>
            <a:r>
              <a:rPr lang="en-US" sz="3200" dirty="0" err="1"/>
              <a:t>leo</a:t>
            </a:r>
            <a:r>
              <a:rPr lang="en-US" sz="3200" dirty="0"/>
              <a:t> </a:t>
            </a:r>
            <a:r>
              <a:rPr lang="en-US" sz="3200" dirty="0" err="1"/>
              <a:t>eu</a:t>
            </a:r>
            <a:r>
              <a:rPr lang="en-US" sz="3200" dirty="0"/>
              <a:t>, fermentum </a:t>
            </a:r>
            <a:r>
              <a:rPr lang="en-US" sz="3200" dirty="0" err="1"/>
              <a:t>erat</a:t>
            </a:r>
            <a:r>
              <a:rPr lang="en-US" sz="3200" dirty="0"/>
              <a:t>. Aenean </a:t>
            </a:r>
            <a:r>
              <a:rPr lang="en-US" sz="3200" dirty="0" err="1"/>
              <a:t>ullamcorper</a:t>
            </a:r>
            <a:r>
              <a:rPr lang="en-US" sz="3200" dirty="0"/>
              <a:t> </a:t>
            </a:r>
            <a:r>
              <a:rPr lang="en-US" sz="3200" dirty="0" err="1"/>
              <a:t>neque</a:t>
            </a:r>
            <a:r>
              <a:rPr lang="en-US" sz="3200" dirty="0"/>
              <a:t> vel </a:t>
            </a:r>
            <a:r>
              <a:rPr lang="en-US" sz="3200" dirty="0" err="1"/>
              <a:t>elit</a:t>
            </a:r>
            <a:r>
              <a:rPr lang="en-US" sz="3200" dirty="0"/>
              <a:t> </a:t>
            </a:r>
            <a:r>
              <a:rPr lang="en-US" sz="3200" dirty="0" err="1"/>
              <a:t>elementum</a:t>
            </a:r>
            <a:r>
              <a:rPr lang="en-US" sz="3200" dirty="0"/>
              <a:t>, id </a:t>
            </a:r>
            <a:r>
              <a:rPr lang="en-US" sz="3200" dirty="0" err="1"/>
              <a:t>congue</a:t>
            </a:r>
            <a:r>
              <a:rPr lang="en-US" sz="3200" dirty="0"/>
              <a:t> </a:t>
            </a:r>
            <a:r>
              <a:rPr lang="en-US" sz="3200" dirty="0" err="1"/>
              <a:t>nibh</a:t>
            </a:r>
            <a:r>
              <a:rPr lang="en-US" sz="3200" dirty="0"/>
              <a:t> </a:t>
            </a:r>
            <a:r>
              <a:rPr lang="en-US" sz="3200" dirty="0" err="1"/>
              <a:t>tristique</a:t>
            </a:r>
            <a:r>
              <a:rPr lang="en-US" sz="3200" dirty="0"/>
              <a:t>. Lorem ipsum dolor sit </a:t>
            </a:r>
            <a:r>
              <a:rPr lang="en-US" sz="3200" dirty="0" err="1"/>
              <a:t>amet</a:t>
            </a:r>
            <a:r>
              <a:rPr lang="en-US" sz="3200" dirty="0"/>
              <a:t>, </a:t>
            </a:r>
            <a:r>
              <a:rPr lang="en-US" sz="3200" dirty="0" err="1"/>
              <a:t>consectetur</a:t>
            </a:r>
            <a:r>
              <a:rPr lang="en-US" sz="3200" dirty="0"/>
              <a:t> </a:t>
            </a:r>
            <a:r>
              <a:rPr lang="en-US" sz="3200" dirty="0" err="1"/>
              <a:t>adipiscing</a:t>
            </a:r>
            <a:r>
              <a:rPr lang="en-US" sz="3200" dirty="0"/>
              <a:t> </a:t>
            </a:r>
            <a:r>
              <a:rPr lang="en-US" sz="3200" dirty="0" err="1"/>
              <a:t>elit</a:t>
            </a:r>
            <a:r>
              <a:rPr lang="en-US" sz="3200" dirty="0"/>
              <a:t>.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260FA1-F34C-E848-8BF8-421439B9412C}"/>
              </a:ext>
            </a:extLst>
          </p:cNvPr>
          <p:cNvSpPr txBox="1"/>
          <p:nvPr/>
        </p:nvSpPr>
        <p:spPr>
          <a:xfrm>
            <a:off x="10744200" y="6400799"/>
            <a:ext cx="7543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BB1C3F"/>
                </a:solidFill>
              </a:rPr>
              <a:t>Technology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2B8F71-E134-414F-9A2A-89B6A9482606}"/>
              </a:ext>
            </a:extLst>
          </p:cNvPr>
          <p:cNvSpPr txBox="1"/>
          <p:nvPr/>
        </p:nvSpPr>
        <p:spPr>
          <a:xfrm>
            <a:off x="20116800" y="7315200"/>
            <a:ext cx="7543800" cy="10433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 Lorem ipsum dolor sit </a:t>
            </a:r>
            <a:r>
              <a:rPr lang="en-US" sz="3200" dirty="0" err="1"/>
              <a:t>amet</a:t>
            </a:r>
            <a:r>
              <a:rPr lang="en-US" sz="3200" dirty="0"/>
              <a:t>, </a:t>
            </a:r>
            <a:r>
              <a:rPr lang="en-US" sz="3200" dirty="0" err="1"/>
              <a:t>consectetur</a:t>
            </a:r>
            <a:r>
              <a:rPr lang="en-US" sz="3200" dirty="0"/>
              <a:t> </a:t>
            </a:r>
            <a:r>
              <a:rPr lang="en-US" sz="3200" dirty="0" err="1"/>
              <a:t>adipiscing</a:t>
            </a:r>
            <a:r>
              <a:rPr lang="en-US" sz="3200" dirty="0"/>
              <a:t> </a:t>
            </a:r>
            <a:r>
              <a:rPr lang="en-US" sz="3200" dirty="0" err="1"/>
              <a:t>elit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hendrerit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ante </a:t>
            </a:r>
            <a:r>
              <a:rPr lang="en-US" sz="3200" dirty="0" err="1"/>
              <a:t>eget</a:t>
            </a:r>
            <a:r>
              <a:rPr lang="en-US" sz="3200" dirty="0"/>
              <a:t> </a:t>
            </a:r>
            <a:r>
              <a:rPr lang="en-US" sz="3200" dirty="0" err="1"/>
              <a:t>commodo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volutpat</a:t>
            </a:r>
            <a:r>
              <a:rPr lang="en-US" sz="3200" dirty="0"/>
              <a:t>. </a:t>
            </a:r>
            <a:r>
              <a:rPr lang="en-US" sz="3200" dirty="0" err="1"/>
              <a:t>Curabitur</a:t>
            </a:r>
            <a:r>
              <a:rPr lang="en-US" sz="3200" dirty="0"/>
              <a:t> </a:t>
            </a:r>
            <a:r>
              <a:rPr lang="en-US" sz="3200" dirty="0" err="1"/>
              <a:t>nunc</a:t>
            </a:r>
            <a:r>
              <a:rPr lang="en-US" sz="3200" dirty="0"/>
              <a:t> </a:t>
            </a:r>
            <a:r>
              <a:rPr lang="en-US" sz="3200" dirty="0" err="1"/>
              <a:t>nibh</a:t>
            </a:r>
            <a:r>
              <a:rPr lang="en-US" sz="3200" dirty="0"/>
              <a:t>, </a:t>
            </a:r>
            <a:r>
              <a:rPr lang="en-US" sz="3200" dirty="0" err="1"/>
              <a:t>luctus</a:t>
            </a:r>
            <a:r>
              <a:rPr lang="en-US" sz="3200" dirty="0"/>
              <a:t> </a:t>
            </a:r>
            <a:r>
              <a:rPr lang="en-US" sz="3200" dirty="0" err="1"/>
              <a:t>quis</a:t>
            </a:r>
            <a:r>
              <a:rPr lang="en-US" sz="3200" dirty="0"/>
              <a:t> eros vel, </a:t>
            </a:r>
            <a:r>
              <a:rPr lang="en-US" sz="3200" dirty="0" err="1"/>
              <a:t>aliquet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</a:t>
            </a:r>
            <a:r>
              <a:rPr lang="en-US" sz="3200" dirty="0" err="1"/>
              <a:t>urna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volutpat</a:t>
            </a:r>
            <a:r>
              <a:rPr lang="en-US" sz="3200" dirty="0"/>
              <a:t>. </a:t>
            </a:r>
            <a:r>
              <a:rPr lang="en-US" sz="3200" dirty="0" err="1"/>
              <a:t>Mauris</a:t>
            </a:r>
            <a:r>
              <a:rPr lang="en-US" sz="3200" dirty="0"/>
              <a:t> </a:t>
            </a:r>
            <a:r>
              <a:rPr lang="en-US" sz="3200" dirty="0" err="1"/>
              <a:t>ultrices</a:t>
            </a:r>
            <a:r>
              <a:rPr lang="en-US" sz="3200" dirty="0"/>
              <a:t> mi id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efficitur</a:t>
            </a:r>
            <a:r>
              <a:rPr lang="en-US" sz="3200" dirty="0"/>
              <a:t>, at </a:t>
            </a:r>
            <a:r>
              <a:rPr lang="en-US" sz="3200" dirty="0" err="1"/>
              <a:t>mattis</a:t>
            </a:r>
            <a:r>
              <a:rPr lang="en-US" sz="3200" dirty="0"/>
              <a:t> lorem </a:t>
            </a:r>
            <a:r>
              <a:rPr lang="en-US" sz="3200" dirty="0" err="1"/>
              <a:t>mattis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eu</a:t>
            </a:r>
            <a:r>
              <a:rPr lang="en-US" sz="3200" dirty="0"/>
              <a:t> lacinia eros. Sed </a:t>
            </a:r>
            <a:r>
              <a:rPr lang="en-US" sz="3200" dirty="0" err="1"/>
              <a:t>facilisis</a:t>
            </a:r>
            <a:r>
              <a:rPr lang="en-US" sz="3200" dirty="0"/>
              <a:t> </a:t>
            </a:r>
            <a:r>
              <a:rPr lang="en-US" sz="3200" dirty="0" err="1"/>
              <a:t>neque</a:t>
            </a:r>
            <a:r>
              <a:rPr lang="en-US" sz="3200" dirty="0"/>
              <a:t> </a:t>
            </a:r>
            <a:r>
              <a:rPr lang="en-US" sz="3200" dirty="0" err="1"/>
              <a:t>tortor</a:t>
            </a:r>
            <a:r>
              <a:rPr lang="en-US" sz="3200" dirty="0"/>
              <a:t>, id porta </a:t>
            </a:r>
            <a:r>
              <a:rPr lang="en-US" sz="3200" dirty="0" err="1"/>
              <a:t>sem</a:t>
            </a:r>
            <a:r>
              <a:rPr lang="en-US" sz="3200" dirty="0"/>
              <a:t> </a:t>
            </a:r>
            <a:r>
              <a:rPr lang="en-US" sz="3200" dirty="0" err="1"/>
              <a:t>pellentesque</a:t>
            </a:r>
            <a:r>
              <a:rPr lang="en-US" sz="3200" dirty="0"/>
              <a:t> dictum. </a:t>
            </a:r>
            <a:r>
              <a:rPr lang="en-US" sz="3200" dirty="0" err="1"/>
              <a:t>Pellentesque</a:t>
            </a:r>
            <a:r>
              <a:rPr lang="en-US" sz="3200" dirty="0"/>
              <a:t> habitant </a:t>
            </a:r>
            <a:r>
              <a:rPr lang="en-US" sz="3200" dirty="0" err="1"/>
              <a:t>morbi</a:t>
            </a:r>
            <a:r>
              <a:rPr lang="en-US" sz="3200" dirty="0"/>
              <a:t> </a:t>
            </a:r>
            <a:r>
              <a:rPr lang="en-US" sz="3200" dirty="0" err="1"/>
              <a:t>tristique</a:t>
            </a:r>
            <a:r>
              <a:rPr lang="en-US" sz="3200" dirty="0"/>
              <a:t> </a:t>
            </a:r>
            <a:r>
              <a:rPr lang="en-US" sz="3200" dirty="0" err="1"/>
              <a:t>senectus</a:t>
            </a:r>
            <a:r>
              <a:rPr lang="en-US" sz="3200" dirty="0"/>
              <a:t> et </a:t>
            </a:r>
            <a:r>
              <a:rPr lang="en-US" sz="3200" dirty="0" err="1"/>
              <a:t>netus</a:t>
            </a:r>
            <a:r>
              <a:rPr lang="en-US" sz="3200" dirty="0"/>
              <a:t> et </a:t>
            </a:r>
            <a:r>
              <a:rPr lang="en-US" sz="3200" dirty="0" err="1"/>
              <a:t>malesuada</a:t>
            </a:r>
            <a:r>
              <a:rPr lang="en-US" sz="3200" dirty="0"/>
              <a:t> fames ac </a:t>
            </a:r>
            <a:r>
              <a:rPr lang="en-US" sz="3200" dirty="0" err="1"/>
              <a:t>turpis</a:t>
            </a:r>
            <a:r>
              <a:rPr lang="en-US" sz="3200" dirty="0"/>
              <a:t> </a:t>
            </a:r>
            <a:r>
              <a:rPr lang="en-US" sz="3200" dirty="0" err="1"/>
              <a:t>egestas</a:t>
            </a:r>
            <a:r>
              <a:rPr lang="en-US" sz="3200" dirty="0"/>
              <a:t>. Vestibulum </a:t>
            </a:r>
            <a:r>
              <a:rPr lang="en-US" sz="3200" dirty="0" err="1"/>
              <a:t>sem</a:t>
            </a:r>
            <a:r>
              <a:rPr lang="en-US" sz="3200" dirty="0"/>
              <a:t> </a:t>
            </a:r>
            <a:r>
              <a:rPr lang="en-US" sz="3200" dirty="0" err="1"/>
              <a:t>turpis</a:t>
            </a:r>
            <a:r>
              <a:rPr lang="en-US" sz="3200" dirty="0"/>
              <a:t>, </a:t>
            </a:r>
            <a:r>
              <a:rPr lang="en-US" sz="3200" dirty="0" err="1"/>
              <a:t>iaculis</a:t>
            </a:r>
            <a:r>
              <a:rPr lang="en-US" sz="3200" dirty="0"/>
              <a:t> et </a:t>
            </a:r>
            <a:r>
              <a:rPr lang="en-US" sz="3200" dirty="0" err="1"/>
              <a:t>lacus</a:t>
            </a:r>
            <a:r>
              <a:rPr lang="en-US" sz="3200" dirty="0"/>
              <a:t> </a:t>
            </a:r>
            <a:r>
              <a:rPr lang="en-US" sz="3200" dirty="0" err="1"/>
              <a:t>nec</a:t>
            </a:r>
            <a:r>
              <a:rPr lang="en-US" sz="3200" dirty="0"/>
              <a:t>, </a:t>
            </a:r>
            <a:r>
              <a:rPr lang="en-US" sz="3200" dirty="0" err="1"/>
              <a:t>rutrum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mi. Donec ligula </a:t>
            </a:r>
            <a:r>
              <a:rPr lang="en-US" sz="3200" dirty="0" err="1"/>
              <a:t>felis</a:t>
            </a:r>
            <a:r>
              <a:rPr lang="en-US" sz="3200" dirty="0"/>
              <a:t>, </a:t>
            </a:r>
            <a:r>
              <a:rPr lang="en-US" sz="3200" dirty="0" err="1"/>
              <a:t>eleifend</a:t>
            </a:r>
            <a:r>
              <a:rPr lang="en-US" sz="3200" dirty="0"/>
              <a:t> </a:t>
            </a:r>
            <a:r>
              <a:rPr lang="en-US" sz="3200" dirty="0" err="1"/>
              <a:t>imperdiet</a:t>
            </a:r>
            <a:r>
              <a:rPr lang="en-US" sz="3200" dirty="0"/>
              <a:t> </a:t>
            </a:r>
            <a:r>
              <a:rPr lang="en-US" sz="3200" dirty="0" err="1"/>
              <a:t>ullamcorper</a:t>
            </a:r>
            <a:r>
              <a:rPr lang="en-US" sz="3200" dirty="0"/>
              <a:t> non, </a:t>
            </a:r>
            <a:r>
              <a:rPr lang="en-US" sz="3200" dirty="0" err="1"/>
              <a:t>tincidunt</a:t>
            </a:r>
            <a:r>
              <a:rPr lang="en-US" sz="3200" dirty="0"/>
              <a:t> vel </a:t>
            </a:r>
            <a:r>
              <a:rPr lang="en-US" sz="3200" dirty="0" err="1"/>
              <a:t>nunc</a:t>
            </a:r>
            <a:r>
              <a:rPr lang="en-US" sz="3200" dirty="0"/>
              <a:t>. Sed sed </a:t>
            </a:r>
            <a:r>
              <a:rPr lang="en-US" sz="3200" dirty="0" err="1"/>
              <a:t>congue</a:t>
            </a:r>
            <a:r>
              <a:rPr lang="en-US" sz="3200" dirty="0"/>
              <a:t> </a:t>
            </a:r>
            <a:r>
              <a:rPr lang="en-US" sz="3200" dirty="0" err="1"/>
              <a:t>lacus</a:t>
            </a:r>
            <a:r>
              <a:rPr lang="en-US" sz="3200" dirty="0"/>
              <a:t>, sit </a:t>
            </a:r>
            <a:r>
              <a:rPr lang="en-US" sz="3200" dirty="0" err="1"/>
              <a:t>amet</a:t>
            </a:r>
            <a:r>
              <a:rPr lang="en-US" sz="3200" dirty="0"/>
              <a:t> </a:t>
            </a:r>
            <a:r>
              <a:rPr lang="en-US" sz="3200" dirty="0" err="1"/>
              <a:t>elementum</a:t>
            </a:r>
            <a:r>
              <a:rPr lang="en-US" sz="3200" dirty="0"/>
              <a:t> </a:t>
            </a:r>
            <a:r>
              <a:rPr lang="en-US" sz="3200" dirty="0" err="1"/>
              <a:t>purus</a:t>
            </a:r>
            <a:r>
              <a:rPr lang="en-US" sz="3200" dirty="0"/>
              <a:t>. </a:t>
            </a:r>
            <a:r>
              <a:rPr lang="en-US" sz="3200" dirty="0" err="1"/>
              <a:t>Orci</a:t>
            </a:r>
            <a:r>
              <a:rPr lang="en-US" sz="3200" dirty="0"/>
              <a:t> </a:t>
            </a:r>
            <a:r>
              <a:rPr lang="en-US" sz="3200" dirty="0" err="1"/>
              <a:t>varius</a:t>
            </a:r>
            <a:r>
              <a:rPr lang="en-US" sz="3200" dirty="0"/>
              <a:t> </a:t>
            </a:r>
            <a:r>
              <a:rPr lang="en-US" sz="3200" dirty="0" err="1"/>
              <a:t>natoque</a:t>
            </a:r>
            <a:r>
              <a:rPr lang="en-US" sz="3200" dirty="0"/>
              <a:t> </a:t>
            </a:r>
            <a:r>
              <a:rPr lang="en-US" sz="3200" dirty="0" err="1"/>
              <a:t>penatibus</a:t>
            </a:r>
            <a:r>
              <a:rPr lang="en-US" sz="3200" dirty="0"/>
              <a:t> et </a:t>
            </a:r>
            <a:r>
              <a:rPr lang="en-US" sz="3200" dirty="0" err="1"/>
              <a:t>magnis</a:t>
            </a:r>
            <a:r>
              <a:rPr lang="en-US" sz="3200" dirty="0"/>
              <a:t> dis parturient </a:t>
            </a:r>
            <a:r>
              <a:rPr lang="en-US" sz="3200" dirty="0" err="1"/>
              <a:t>montes</a:t>
            </a:r>
            <a:r>
              <a:rPr lang="en-US" sz="3200" dirty="0"/>
              <a:t>, </a:t>
            </a:r>
            <a:r>
              <a:rPr lang="en-US" sz="3200" dirty="0" err="1"/>
              <a:t>nascetur</a:t>
            </a:r>
            <a:r>
              <a:rPr lang="en-US" sz="3200" dirty="0"/>
              <a:t> </a:t>
            </a:r>
            <a:r>
              <a:rPr lang="en-US" sz="3200" dirty="0" err="1"/>
              <a:t>ridiculus</a:t>
            </a:r>
            <a:r>
              <a:rPr lang="en-US" sz="3200" dirty="0"/>
              <a:t> mus. In vel </a:t>
            </a:r>
            <a:r>
              <a:rPr lang="en-US" sz="3200" dirty="0" err="1"/>
              <a:t>ultrices</a:t>
            </a:r>
            <a:r>
              <a:rPr lang="en-US" sz="3200" dirty="0"/>
              <a:t> magna. In vel </a:t>
            </a:r>
            <a:r>
              <a:rPr lang="en-US" sz="3200" dirty="0" err="1"/>
              <a:t>justo</a:t>
            </a:r>
            <a:r>
              <a:rPr lang="en-US" sz="3200" dirty="0"/>
              <a:t> </a:t>
            </a:r>
            <a:r>
              <a:rPr lang="en-US" sz="3200" dirty="0" err="1"/>
              <a:t>nec</a:t>
            </a:r>
            <a:r>
              <a:rPr lang="en-US" sz="3200" dirty="0"/>
              <a:t> </a:t>
            </a:r>
            <a:r>
              <a:rPr lang="en-US" sz="3200" dirty="0" err="1"/>
              <a:t>turpis</a:t>
            </a:r>
            <a:r>
              <a:rPr lang="en-US" sz="3200" dirty="0"/>
              <a:t> </a:t>
            </a:r>
            <a:r>
              <a:rPr lang="en-US" sz="3200" dirty="0" err="1"/>
              <a:t>malesuada</a:t>
            </a:r>
            <a:r>
              <a:rPr lang="en-US" sz="3200" dirty="0"/>
              <a:t> </a:t>
            </a:r>
            <a:r>
              <a:rPr lang="en-US" sz="3200" dirty="0" err="1"/>
              <a:t>elementum</a:t>
            </a:r>
            <a:r>
              <a:rPr lang="en-US" sz="3200" dirty="0"/>
              <a:t>. Sed </a:t>
            </a:r>
            <a:r>
              <a:rPr lang="en-US" sz="3200" dirty="0" err="1"/>
              <a:t>ultricies</a:t>
            </a:r>
            <a:r>
              <a:rPr lang="en-US" sz="3200" dirty="0"/>
              <a:t> ipsum </a:t>
            </a:r>
            <a:r>
              <a:rPr lang="en-US" sz="3200" dirty="0" err="1"/>
              <a:t>ut</a:t>
            </a:r>
            <a:r>
              <a:rPr lang="en-US" sz="3200" dirty="0"/>
              <a:t> </a:t>
            </a:r>
            <a:r>
              <a:rPr lang="en-US" sz="3200" dirty="0" err="1"/>
              <a:t>malesuada</a:t>
            </a:r>
            <a:r>
              <a:rPr lang="en-US" sz="3200" dirty="0"/>
              <a:t> </a:t>
            </a:r>
            <a:r>
              <a:rPr lang="en-US" sz="3200" dirty="0" err="1"/>
              <a:t>eleifend</a:t>
            </a:r>
            <a:r>
              <a:rPr lang="en-US" sz="3200" dirty="0"/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DEE2E9-7AD4-AF4A-A8DE-2DD6E398169D}"/>
              </a:ext>
            </a:extLst>
          </p:cNvPr>
          <p:cNvSpPr txBox="1"/>
          <p:nvPr/>
        </p:nvSpPr>
        <p:spPr>
          <a:xfrm>
            <a:off x="20116800" y="6400799"/>
            <a:ext cx="7543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BB1C3F"/>
                </a:solidFill>
              </a:rPr>
              <a:t>Design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25BFCBA-8F53-DD46-A2ED-0F4416500F31}"/>
              </a:ext>
            </a:extLst>
          </p:cNvPr>
          <p:cNvSpPr txBox="1"/>
          <p:nvPr/>
        </p:nvSpPr>
        <p:spPr>
          <a:xfrm>
            <a:off x="29489400" y="7278624"/>
            <a:ext cx="7543800" cy="192975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Lorem ipsum dolor sit </a:t>
            </a:r>
            <a:r>
              <a:rPr lang="en-US" sz="3200" dirty="0" err="1"/>
              <a:t>amet</a:t>
            </a:r>
            <a:r>
              <a:rPr lang="en-US" sz="3200" dirty="0"/>
              <a:t>, </a:t>
            </a:r>
            <a:r>
              <a:rPr lang="en-US" sz="3200" dirty="0" err="1"/>
              <a:t>consectetur</a:t>
            </a:r>
            <a:r>
              <a:rPr lang="en-US" sz="3200" dirty="0"/>
              <a:t> </a:t>
            </a:r>
            <a:r>
              <a:rPr lang="en-US" sz="3200" dirty="0" err="1"/>
              <a:t>adipiscing</a:t>
            </a:r>
            <a:r>
              <a:rPr lang="en-US" sz="3200" dirty="0"/>
              <a:t> </a:t>
            </a:r>
            <a:r>
              <a:rPr lang="en-US" sz="3200" dirty="0" err="1"/>
              <a:t>elit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hendrerit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ante </a:t>
            </a:r>
            <a:r>
              <a:rPr lang="en-US" sz="3200" dirty="0" err="1"/>
              <a:t>eget</a:t>
            </a:r>
            <a:r>
              <a:rPr lang="en-US" sz="3200" dirty="0"/>
              <a:t> </a:t>
            </a:r>
            <a:r>
              <a:rPr lang="en-US" sz="3200" dirty="0" err="1"/>
              <a:t>commodo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volutpat</a:t>
            </a:r>
            <a:r>
              <a:rPr lang="en-US" sz="3200" dirty="0"/>
              <a:t>. </a:t>
            </a:r>
            <a:r>
              <a:rPr lang="en-US" sz="3200" dirty="0" err="1"/>
              <a:t>Curabitur</a:t>
            </a:r>
            <a:r>
              <a:rPr lang="en-US" sz="3200" dirty="0"/>
              <a:t> </a:t>
            </a:r>
            <a:r>
              <a:rPr lang="en-US" sz="3200" dirty="0" err="1"/>
              <a:t>nunc</a:t>
            </a:r>
            <a:r>
              <a:rPr lang="en-US" sz="3200" dirty="0"/>
              <a:t> </a:t>
            </a:r>
            <a:r>
              <a:rPr lang="en-US" sz="3200" dirty="0" err="1"/>
              <a:t>nibh</a:t>
            </a:r>
            <a:r>
              <a:rPr lang="en-US" sz="3200" dirty="0"/>
              <a:t>, </a:t>
            </a:r>
            <a:r>
              <a:rPr lang="en-US" sz="3200" dirty="0" err="1"/>
              <a:t>luctus</a:t>
            </a:r>
            <a:r>
              <a:rPr lang="en-US" sz="3200" dirty="0"/>
              <a:t> </a:t>
            </a:r>
            <a:r>
              <a:rPr lang="en-US" sz="3200" dirty="0" err="1"/>
              <a:t>quis</a:t>
            </a:r>
            <a:r>
              <a:rPr lang="en-US" sz="3200" dirty="0"/>
              <a:t> eros vel, </a:t>
            </a:r>
            <a:r>
              <a:rPr lang="en-US" sz="3200" dirty="0" err="1"/>
              <a:t>aliquet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</a:t>
            </a:r>
            <a:r>
              <a:rPr lang="en-US" sz="3200" dirty="0" err="1"/>
              <a:t>urna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volutpat</a:t>
            </a:r>
            <a:r>
              <a:rPr lang="en-US" sz="3200" dirty="0"/>
              <a:t>. </a:t>
            </a:r>
            <a:r>
              <a:rPr lang="en-US" sz="3200" dirty="0" err="1"/>
              <a:t>Mauris</a:t>
            </a:r>
            <a:r>
              <a:rPr lang="en-US" sz="3200" dirty="0"/>
              <a:t> </a:t>
            </a:r>
            <a:r>
              <a:rPr lang="en-US" sz="3200" dirty="0" err="1"/>
              <a:t>ultrices</a:t>
            </a:r>
            <a:r>
              <a:rPr lang="en-US" sz="3200" dirty="0"/>
              <a:t> mi id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efficitur</a:t>
            </a:r>
            <a:r>
              <a:rPr lang="en-US" sz="3200" dirty="0"/>
              <a:t>, at </a:t>
            </a:r>
            <a:r>
              <a:rPr lang="en-US" sz="3200" dirty="0" err="1"/>
              <a:t>mattis</a:t>
            </a:r>
            <a:r>
              <a:rPr lang="en-US" sz="3200" dirty="0"/>
              <a:t> lorem </a:t>
            </a:r>
            <a:r>
              <a:rPr lang="en-US" sz="3200" dirty="0" err="1"/>
              <a:t>mattis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eu</a:t>
            </a:r>
            <a:r>
              <a:rPr lang="en-US" sz="3200" dirty="0"/>
              <a:t> lacinia eros. Sed </a:t>
            </a:r>
            <a:r>
              <a:rPr lang="en-US" sz="3200" dirty="0" err="1"/>
              <a:t>facilisis</a:t>
            </a:r>
            <a:r>
              <a:rPr lang="en-US" sz="3200" dirty="0"/>
              <a:t> </a:t>
            </a:r>
            <a:r>
              <a:rPr lang="en-US" sz="3200" dirty="0" err="1"/>
              <a:t>neque</a:t>
            </a:r>
            <a:r>
              <a:rPr lang="en-US" sz="3200" dirty="0"/>
              <a:t> </a:t>
            </a:r>
            <a:r>
              <a:rPr lang="en-US" sz="3200" dirty="0" err="1"/>
              <a:t>tortor</a:t>
            </a:r>
            <a:r>
              <a:rPr lang="en-US" sz="3200" dirty="0"/>
              <a:t>, id porta </a:t>
            </a:r>
            <a:r>
              <a:rPr lang="en-US" sz="3200" dirty="0" err="1"/>
              <a:t>sem</a:t>
            </a:r>
            <a:r>
              <a:rPr lang="en-US" sz="3200" dirty="0"/>
              <a:t> </a:t>
            </a:r>
            <a:r>
              <a:rPr lang="en-US" sz="3200" dirty="0" err="1"/>
              <a:t>pellentesque</a:t>
            </a:r>
            <a:r>
              <a:rPr lang="en-US" sz="3200" dirty="0"/>
              <a:t> dictum. </a:t>
            </a:r>
            <a:r>
              <a:rPr lang="en-US" sz="3200" dirty="0" err="1"/>
              <a:t>Pellentesque</a:t>
            </a:r>
            <a:r>
              <a:rPr lang="en-US" sz="3200" dirty="0"/>
              <a:t> habitant </a:t>
            </a:r>
            <a:r>
              <a:rPr lang="en-US" sz="3200" dirty="0" err="1"/>
              <a:t>morbi</a:t>
            </a:r>
            <a:r>
              <a:rPr lang="en-US" sz="3200" dirty="0"/>
              <a:t> </a:t>
            </a:r>
            <a:r>
              <a:rPr lang="en-US" sz="3200" dirty="0" err="1"/>
              <a:t>tristique</a:t>
            </a:r>
            <a:r>
              <a:rPr lang="en-US" sz="3200" dirty="0"/>
              <a:t> </a:t>
            </a:r>
            <a:r>
              <a:rPr lang="en-US" sz="3200" dirty="0" err="1"/>
              <a:t>senectus</a:t>
            </a:r>
            <a:r>
              <a:rPr lang="en-US" sz="3200" dirty="0"/>
              <a:t> et </a:t>
            </a:r>
            <a:r>
              <a:rPr lang="en-US" sz="3200" dirty="0" err="1"/>
              <a:t>netus</a:t>
            </a:r>
            <a:r>
              <a:rPr lang="en-US" sz="3200" dirty="0"/>
              <a:t> et </a:t>
            </a:r>
            <a:r>
              <a:rPr lang="en-US" sz="3200" dirty="0" err="1"/>
              <a:t>malesuada</a:t>
            </a:r>
            <a:r>
              <a:rPr lang="en-US" sz="3200" dirty="0"/>
              <a:t> fames ac </a:t>
            </a:r>
            <a:r>
              <a:rPr lang="en-US" sz="3200" dirty="0" err="1"/>
              <a:t>turpis</a:t>
            </a:r>
            <a:r>
              <a:rPr lang="en-US" sz="3200" dirty="0"/>
              <a:t> </a:t>
            </a:r>
            <a:r>
              <a:rPr lang="en-US" sz="3200" dirty="0" err="1"/>
              <a:t>egestas</a:t>
            </a:r>
            <a:r>
              <a:rPr lang="en-US" sz="3200" dirty="0"/>
              <a:t>. Vestibulum </a:t>
            </a:r>
            <a:r>
              <a:rPr lang="en-US" sz="3200" dirty="0" err="1"/>
              <a:t>sem</a:t>
            </a:r>
            <a:r>
              <a:rPr lang="en-US" sz="3200" dirty="0"/>
              <a:t> </a:t>
            </a:r>
            <a:r>
              <a:rPr lang="en-US" sz="3200" dirty="0" err="1"/>
              <a:t>turpis</a:t>
            </a:r>
            <a:r>
              <a:rPr lang="en-US" sz="3200" dirty="0"/>
              <a:t>, </a:t>
            </a:r>
            <a:r>
              <a:rPr lang="en-US" sz="3200" dirty="0" err="1"/>
              <a:t>iaculis</a:t>
            </a:r>
            <a:r>
              <a:rPr lang="en-US" sz="3200" dirty="0"/>
              <a:t> et </a:t>
            </a:r>
            <a:r>
              <a:rPr lang="en-US" sz="3200" dirty="0" err="1"/>
              <a:t>lacus</a:t>
            </a:r>
            <a:r>
              <a:rPr lang="en-US" sz="3200" dirty="0"/>
              <a:t> </a:t>
            </a:r>
            <a:r>
              <a:rPr lang="en-US" sz="3200" dirty="0" err="1"/>
              <a:t>nec</a:t>
            </a:r>
            <a:r>
              <a:rPr lang="en-US" sz="3200" dirty="0"/>
              <a:t>, </a:t>
            </a:r>
            <a:r>
              <a:rPr lang="en-US" sz="3200" dirty="0" err="1"/>
              <a:t>rutrum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mi. Donec ligula </a:t>
            </a:r>
            <a:r>
              <a:rPr lang="en-US" sz="3200" dirty="0" err="1"/>
              <a:t>felis</a:t>
            </a:r>
            <a:r>
              <a:rPr lang="en-US" sz="3200" dirty="0"/>
              <a:t>, </a:t>
            </a:r>
            <a:r>
              <a:rPr lang="en-US" sz="3200" dirty="0" err="1"/>
              <a:t>eleifend</a:t>
            </a:r>
            <a:r>
              <a:rPr lang="en-US" sz="3200" dirty="0"/>
              <a:t> </a:t>
            </a:r>
            <a:r>
              <a:rPr lang="en-US" sz="3200" dirty="0" err="1"/>
              <a:t>imperdiet</a:t>
            </a:r>
            <a:r>
              <a:rPr lang="en-US" sz="3200" dirty="0"/>
              <a:t> </a:t>
            </a:r>
            <a:r>
              <a:rPr lang="en-US" sz="3200" dirty="0" err="1"/>
              <a:t>ullamcorper</a:t>
            </a:r>
            <a:r>
              <a:rPr lang="en-US" sz="3200" dirty="0"/>
              <a:t> non, </a:t>
            </a:r>
            <a:r>
              <a:rPr lang="en-US" sz="3200" dirty="0" err="1"/>
              <a:t>tincidunt</a:t>
            </a:r>
            <a:r>
              <a:rPr lang="en-US" sz="3200" dirty="0"/>
              <a:t> vel </a:t>
            </a:r>
            <a:r>
              <a:rPr lang="en-US" sz="3200" dirty="0" err="1"/>
              <a:t>nunc</a:t>
            </a:r>
            <a:r>
              <a:rPr lang="en-US" sz="3200" dirty="0"/>
              <a:t>. Sed sed </a:t>
            </a:r>
            <a:r>
              <a:rPr lang="en-US" sz="3200" dirty="0" err="1"/>
              <a:t>congue</a:t>
            </a:r>
            <a:r>
              <a:rPr lang="en-US" sz="3200" dirty="0"/>
              <a:t> </a:t>
            </a:r>
            <a:r>
              <a:rPr lang="en-US" sz="3200" dirty="0" err="1"/>
              <a:t>lacus</a:t>
            </a:r>
            <a:r>
              <a:rPr lang="en-US" sz="3200" dirty="0"/>
              <a:t>, sit </a:t>
            </a:r>
            <a:r>
              <a:rPr lang="en-US" sz="3200" dirty="0" err="1"/>
              <a:t>amet</a:t>
            </a:r>
            <a:r>
              <a:rPr lang="en-US" sz="3200" dirty="0"/>
              <a:t> </a:t>
            </a:r>
            <a:r>
              <a:rPr lang="en-US" sz="3200" dirty="0" err="1"/>
              <a:t>elementum</a:t>
            </a:r>
            <a:r>
              <a:rPr lang="en-US" sz="3200" dirty="0"/>
              <a:t> </a:t>
            </a:r>
            <a:r>
              <a:rPr lang="en-US" sz="3200" dirty="0" err="1"/>
              <a:t>purus</a:t>
            </a:r>
            <a:r>
              <a:rPr lang="en-US" sz="3200" dirty="0"/>
              <a:t>. </a:t>
            </a:r>
            <a:r>
              <a:rPr lang="en-US" sz="3200" dirty="0" err="1"/>
              <a:t>Orci</a:t>
            </a:r>
            <a:r>
              <a:rPr lang="en-US" sz="3200" dirty="0"/>
              <a:t> </a:t>
            </a:r>
            <a:r>
              <a:rPr lang="en-US" sz="3200" dirty="0" err="1"/>
              <a:t>varius</a:t>
            </a:r>
            <a:r>
              <a:rPr lang="en-US" sz="3200" dirty="0"/>
              <a:t> </a:t>
            </a:r>
            <a:r>
              <a:rPr lang="en-US" sz="3200" dirty="0" err="1"/>
              <a:t>natoque</a:t>
            </a:r>
            <a:r>
              <a:rPr lang="en-US" sz="3200" dirty="0"/>
              <a:t> </a:t>
            </a:r>
            <a:r>
              <a:rPr lang="en-US" sz="3200" dirty="0" err="1"/>
              <a:t>penatibus</a:t>
            </a:r>
            <a:r>
              <a:rPr lang="en-US" sz="3200" dirty="0"/>
              <a:t> et </a:t>
            </a:r>
            <a:r>
              <a:rPr lang="en-US" sz="3200" dirty="0" err="1"/>
              <a:t>magnis</a:t>
            </a:r>
            <a:r>
              <a:rPr lang="en-US" sz="3200" dirty="0"/>
              <a:t> dis parturient </a:t>
            </a:r>
            <a:r>
              <a:rPr lang="en-US" sz="3200" dirty="0" err="1"/>
              <a:t>montes</a:t>
            </a:r>
            <a:r>
              <a:rPr lang="en-US" sz="3200" dirty="0"/>
              <a:t>, </a:t>
            </a:r>
            <a:r>
              <a:rPr lang="en-US" sz="3200" dirty="0" err="1"/>
              <a:t>nascetur</a:t>
            </a:r>
            <a:r>
              <a:rPr lang="en-US" sz="3200" dirty="0"/>
              <a:t> </a:t>
            </a:r>
            <a:r>
              <a:rPr lang="en-US" sz="3200" dirty="0" err="1"/>
              <a:t>ridiculus</a:t>
            </a:r>
            <a:r>
              <a:rPr lang="en-US" sz="3200" dirty="0"/>
              <a:t> mus. In vel </a:t>
            </a:r>
            <a:r>
              <a:rPr lang="en-US" sz="3200" dirty="0" err="1"/>
              <a:t>ultrices</a:t>
            </a:r>
            <a:r>
              <a:rPr lang="en-US" sz="3200" dirty="0"/>
              <a:t> magna. In vel </a:t>
            </a:r>
            <a:r>
              <a:rPr lang="en-US" sz="3200" dirty="0" err="1"/>
              <a:t>justo</a:t>
            </a:r>
            <a:r>
              <a:rPr lang="en-US" sz="3200" dirty="0"/>
              <a:t> </a:t>
            </a:r>
            <a:r>
              <a:rPr lang="en-US" sz="3200" dirty="0" err="1"/>
              <a:t>nec</a:t>
            </a:r>
            <a:r>
              <a:rPr lang="en-US" sz="3200" dirty="0"/>
              <a:t> </a:t>
            </a:r>
            <a:r>
              <a:rPr lang="en-US" sz="3200" dirty="0" err="1"/>
              <a:t>turpis</a:t>
            </a:r>
            <a:r>
              <a:rPr lang="en-US" sz="3200" dirty="0"/>
              <a:t> </a:t>
            </a:r>
            <a:r>
              <a:rPr lang="en-US" sz="3200" dirty="0" err="1"/>
              <a:t>malesuada</a:t>
            </a:r>
            <a:r>
              <a:rPr lang="en-US" sz="3200" dirty="0"/>
              <a:t> </a:t>
            </a:r>
            <a:r>
              <a:rPr lang="en-US" sz="3200" dirty="0" err="1"/>
              <a:t>elementum</a:t>
            </a:r>
            <a:r>
              <a:rPr lang="en-US" sz="3200" dirty="0"/>
              <a:t>. Sed </a:t>
            </a:r>
            <a:r>
              <a:rPr lang="en-US" sz="3200" dirty="0" err="1"/>
              <a:t>ultricies</a:t>
            </a:r>
            <a:r>
              <a:rPr lang="en-US" sz="3200" dirty="0"/>
              <a:t> ipsum </a:t>
            </a:r>
            <a:r>
              <a:rPr lang="en-US" sz="3200" dirty="0" err="1"/>
              <a:t>ut</a:t>
            </a:r>
            <a:r>
              <a:rPr lang="en-US" sz="3200" dirty="0"/>
              <a:t> </a:t>
            </a:r>
            <a:r>
              <a:rPr lang="en-US" sz="3200" dirty="0" err="1"/>
              <a:t>malesuada</a:t>
            </a:r>
            <a:r>
              <a:rPr lang="en-US" sz="3200" dirty="0"/>
              <a:t> </a:t>
            </a:r>
            <a:r>
              <a:rPr lang="en-US" sz="3200" dirty="0" err="1"/>
              <a:t>eleifend</a:t>
            </a:r>
            <a:r>
              <a:rPr lang="en-US" sz="3200" dirty="0"/>
              <a:t>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Lorem ipsum dolor sit </a:t>
            </a:r>
            <a:r>
              <a:rPr lang="en-US" sz="3200" dirty="0" err="1"/>
              <a:t>amet</a:t>
            </a:r>
            <a:r>
              <a:rPr lang="en-US" sz="3200" dirty="0"/>
              <a:t>, </a:t>
            </a:r>
            <a:r>
              <a:rPr lang="en-US" sz="3200" dirty="0" err="1"/>
              <a:t>consectetur</a:t>
            </a:r>
            <a:r>
              <a:rPr lang="en-US" sz="3200" dirty="0"/>
              <a:t> </a:t>
            </a:r>
            <a:r>
              <a:rPr lang="en-US" sz="3200" dirty="0" err="1"/>
              <a:t>adipiscing</a:t>
            </a:r>
            <a:r>
              <a:rPr lang="en-US" sz="3200" dirty="0"/>
              <a:t> </a:t>
            </a:r>
            <a:r>
              <a:rPr lang="en-US" sz="3200" dirty="0" err="1"/>
              <a:t>elit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hendrerit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ante </a:t>
            </a:r>
            <a:r>
              <a:rPr lang="en-US" sz="3200" dirty="0" err="1"/>
              <a:t>eget</a:t>
            </a:r>
            <a:r>
              <a:rPr lang="en-US" sz="3200" dirty="0"/>
              <a:t> </a:t>
            </a:r>
            <a:r>
              <a:rPr lang="en-US" sz="3200" dirty="0" err="1"/>
              <a:t>commodo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volutpat</a:t>
            </a:r>
            <a:r>
              <a:rPr lang="en-US" sz="3200" dirty="0"/>
              <a:t>. </a:t>
            </a:r>
            <a:r>
              <a:rPr lang="en-US" sz="3200" dirty="0" err="1"/>
              <a:t>Curabitur</a:t>
            </a:r>
            <a:r>
              <a:rPr lang="en-US" sz="3200" dirty="0"/>
              <a:t> </a:t>
            </a:r>
            <a:r>
              <a:rPr lang="en-US" sz="3200" dirty="0" err="1"/>
              <a:t>nunc</a:t>
            </a:r>
            <a:r>
              <a:rPr lang="en-US" sz="3200" dirty="0"/>
              <a:t> </a:t>
            </a:r>
            <a:r>
              <a:rPr lang="en-US" sz="3200" dirty="0" err="1"/>
              <a:t>nibh</a:t>
            </a:r>
            <a:r>
              <a:rPr lang="en-US" sz="3200" dirty="0"/>
              <a:t>, </a:t>
            </a:r>
            <a:r>
              <a:rPr lang="en-US" sz="3200" dirty="0" err="1"/>
              <a:t>luctus</a:t>
            </a:r>
            <a:r>
              <a:rPr lang="en-US" sz="3200" dirty="0"/>
              <a:t> </a:t>
            </a:r>
            <a:r>
              <a:rPr lang="en-US" sz="3200" dirty="0" err="1"/>
              <a:t>quis</a:t>
            </a:r>
            <a:r>
              <a:rPr lang="en-US" sz="3200" dirty="0"/>
              <a:t> eros vel, </a:t>
            </a:r>
            <a:r>
              <a:rPr lang="en-US" sz="3200" dirty="0" err="1"/>
              <a:t>aliquet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</a:t>
            </a:r>
            <a:r>
              <a:rPr lang="en-US" sz="3200" dirty="0" err="1"/>
              <a:t>urna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volutpat</a:t>
            </a:r>
            <a:r>
              <a:rPr lang="en-US" sz="3200" dirty="0"/>
              <a:t>. </a:t>
            </a:r>
            <a:r>
              <a:rPr lang="en-US" sz="3200" dirty="0" err="1"/>
              <a:t>Mauris</a:t>
            </a:r>
            <a:r>
              <a:rPr lang="en-US" sz="3200" dirty="0"/>
              <a:t> </a:t>
            </a:r>
            <a:r>
              <a:rPr lang="en-US" sz="3200" dirty="0" err="1"/>
              <a:t>ultrices</a:t>
            </a:r>
            <a:r>
              <a:rPr lang="en-US" sz="3200" dirty="0"/>
              <a:t> mi id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efficitur</a:t>
            </a:r>
            <a:r>
              <a:rPr lang="en-US" sz="3200" dirty="0"/>
              <a:t>, at </a:t>
            </a:r>
            <a:r>
              <a:rPr lang="en-US" sz="3200" dirty="0" err="1"/>
              <a:t>mattis</a:t>
            </a:r>
            <a:r>
              <a:rPr lang="en-US" sz="3200" dirty="0"/>
              <a:t> lorem </a:t>
            </a:r>
            <a:r>
              <a:rPr lang="en-US" sz="3200" dirty="0" err="1"/>
              <a:t>mattis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eu</a:t>
            </a:r>
            <a:r>
              <a:rPr lang="en-US" sz="3200" dirty="0"/>
              <a:t> lacinia eros. Sed </a:t>
            </a:r>
            <a:r>
              <a:rPr lang="en-US" sz="3200" dirty="0" err="1"/>
              <a:t>facilisis</a:t>
            </a:r>
            <a:r>
              <a:rPr lang="en-US" sz="3200" dirty="0"/>
              <a:t> </a:t>
            </a:r>
            <a:r>
              <a:rPr lang="en-US" sz="3200" dirty="0" err="1"/>
              <a:t>neque</a:t>
            </a:r>
            <a:r>
              <a:rPr lang="en-US" sz="3200" dirty="0"/>
              <a:t> </a:t>
            </a:r>
            <a:r>
              <a:rPr lang="en-US" sz="3200" dirty="0" err="1"/>
              <a:t>tortor</a:t>
            </a:r>
            <a:r>
              <a:rPr lang="en-US" sz="3200" dirty="0"/>
              <a:t>, id porta </a:t>
            </a:r>
            <a:r>
              <a:rPr lang="en-US" sz="3200" dirty="0" err="1"/>
              <a:t>sem</a:t>
            </a:r>
            <a:r>
              <a:rPr lang="en-US" sz="3200" dirty="0"/>
              <a:t> </a:t>
            </a:r>
            <a:r>
              <a:rPr lang="en-US" sz="3200" dirty="0" err="1"/>
              <a:t>pellentesque</a:t>
            </a:r>
            <a:r>
              <a:rPr lang="en-US" sz="3200" dirty="0"/>
              <a:t> dictum. </a:t>
            </a:r>
            <a:r>
              <a:rPr lang="en-US" sz="3200" dirty="0" err="1"/>
              <a:t>Pellentesque</a:t>
            </a:r>
            <a:r>
              <a:rPr lang="en-US" sz="3200" dirty="0"/>
              <a:t> habitant </a:t>
            </a:r>
            <a:r>
              <a:rPr lang="en-US" sz="3200" dirty="0" err="1"/>
              <a:t>morbi</a:t>
            </a:r>
            <a:r>
              <a:rPr lang="en-US" sz="3200" dirty="0"/>
              <a:t> </a:t>
            </a:r>
            <a:r>
              <a:rPr lang="en-US" sz="3200" dirty="0" err="1"/>
              <a:t>tristique</a:t>
            </a:r>
            <a:r>
              <a:rPr lang="en-US" sz="3200" dirty="0"/>
              <a:t> </a:t>
            </a:r>
            <a:r>
              <a:rPr lang="en-US" sz="3200" dirty="0" err="1"/>
              <a:t>senectus</a:t>
            </a:r>
            <a:r>
              <a:rPr lang="en-US" sz="3200" dirty="0"/>
              <a:t> et </a:t>
            </a:r>
            <a:r>
              <a:rPr lang="en-US" sz="3200" dirty="0" err="1"/>
              <a:t>netus</a:t>
            </a:r>
            <a:r>
              <a:rPr lang="en-US" sz="3200" dirty="0"/>
              <a:t> et </a:t>
            </a:r>
            <a:r>
              <a:rPr lang="en-US" sz="3200" dirty="0" err="1"/>
              <a:t>malesuada</a:t>
            </a:r>
            <a:r>
              <a:rPr lang="en-US" sz="3200" dirty="0"/>
              <a:t> fames ac </a:t>
            </a:r>
            <a:r>
              <a:rPr lang="en-US" sz="3200" dirty="0" err="1"/>
              <a:t>turpis</a:t>
            </a:r>
            <a:r>
              <a:rPr lang="en-US" sz="3200" dirty="0"/>
              <a:t> </a:t>
            </a:r>
            <a:r>
              <a:rPr lang="en-US" sz="3200" dirty="0" err="1"/>
              <a:t>egestas</a:t>
            </a:r>
            <a:r>
              <a:rPr lang="en-US" sz="3200" dirty="0"/>
              <a:t>. Vestibulum </a:t>
            </a:r>
            <a:r>
              <a:rPr lang="en-US" sz="3200" dirty="0" err="1"/>
              <a:t>sem</a:t>
            </a:r>
            <a:r>
              <a:rPr lang="en-US" sz="3200" dirty="0"/>
              <a:t> </a:t>
            </a:r>
            <a:r>
              <a:rPr lang="en-US" sz="3200" dirty="0" err="1"/>
              <a:t>turpis</a:t>
            </a:r>
            <a:r>
              <a:rPr lang="en-US" sz="3200" dirty="0"/>
              <a:t>, </a:t>
            </a:r>
            <a:r>
              <a:rPr lang="en-US" sz="3200" dirty="0" err="1"/>
              <a:t>iaculis</a:t>
            </a:r>
            <a:r>
              <a:rPr lang="en-US" sz="3200" dirty="0"/>
              <a:t> et </a:t>
            </a:r>
            <a:r>
              <a:rPr lang="en-US" sz="3200" dirty="0" err="1"/>
              <a:t>lacus</a:t>
            </a:r>
            <a:r>
              <a:rPr lang="en-US" sz="3200" dirty="0"/>
              <a:t> </a:t>
            </a:r>
            <a:r>
              <a:rPr lang="en-US" sz="3200" dirty="0" err="1"/>
              <a:t>nec</a:t>
            </a:r>
            <a:r>
              <a:rPr lang="en-US" sz="3200" dirty="0"/>
              <a:t>, </a:t>
            </a:r>
            <a:r>
              <a:rPr lang="en-US" sz="3200" dirty="0" err="1"/>
              <a:t>rutrum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mi. Donec ligula </a:t>
            </a:r>
            <a:r>
              <a:rPr lang="en-US" sz="3200" dirty="0" err="1"/>
              <a:t>felis</a:t>
            </a:r>
            <a:r>
              <a:rPr lang="en-US" sz="3200" dirty="0"/>
              <a:t>, </a:t>
            </a:r>
            <a:r>
              <a:rPr lang="en-US" sz="3200" dirty="0" err="1"/>
              <a:t>eleifend</a:t>
            </a:r>
            <a:r>
              <a:rPr lang="en-US" sz="3200" dirty="0"/>
              <a:t> </a:t>
            </a:r>
            <a:r>
              <a:rPr lang="en-US" sz="3200" dirty="0" err="1"/>
              <a:t>imperdiet</a:t>
            </a:r>
            <a:r>
              <a:rPr lang="en-US" sz="3200" dirty="0"/>
              <a:t> </a:t>
            </a:r>
            <a:r>
              <a:rPr lang="en-US" sz="3200" dirty="0" err="1"/>
              <a:t>ullamcorper</a:t>
            </a:r>
            <a:r>
              <a:rPr lang="en-US" sz="3200" dirty="0"/>
              <a:t> non, </a:t>
            </a:r>
            <a:r>
              <a:rPr lang="en-US" sz="3200" dirty="0" err="1"/>
              <a:t>tincidunt</a:t>
            </a:r>
            <a:r>
              <a:rPr lang="en-US" sz="3200" dirty="0"/>
              <a:t> vel </a:t>
            </a:r>
            <a:r>
              <a:rPr lang="en-US" sz="3200" dirty="0" err="1"/>
              <a:t>nunc</a:t>
            </a:r>
            <a:r>
              <a:rPr lang="en-US" sz="3200" dirty="0"/>
              <a:t>. Sed sed </a:t>
            </a:r>
            <a:r>
              <a:rPr lang="en-US" sz="3200" dirty="0" err="1"/>
              <a:t>congue</a:t>
            </a:r>
            <a:r>
              <a:rPr lang="en-US" sz="3200" dirty="0"/>
              <a:t> </a:t>
            </a:r>
            <a:r>
              <a:rPr lang="en-US" sz="3200" dirty="0" err="1"/>
              <a:t>lacus</a:t>
            </a:r>
            <a:r>
              <a:rPr lang="en-US" sz="3200" dirty="0"/>
              <a:t>, sit </a:t>
            </a:r>
            <a:r>
              <a:rPr lang="en-US" sz="3200" dirty="0" err="1"/>
              <a:t>amet</a:t>
            </a:r>
            <a:r>
              <a:rPr lang="en-US" sz="3200" dirty="0"/>
              <a:t> </a:t>
            </a:r>
            <a:r>
              <a:rPr lang="en-US" sz="3200" dirty="0" err="1"/>
              <a:t>elementum</a:t>
            </a:r>
            <a:r>
              <a:rPr lang="en-US" sz="3200" dirty="0"/>
              <a:t> </a:t>
            </a:r>
            <a:r>
              <a:rPr lang="en-US" sz="3200" dirty="0" err="1"/>
              <a:t>purus</a:t>
            </a:r>
            <a:r>
              <a:rPr lang="en-US" sz="3200" dirty="0"/>
              <a:t>. </a:t>
            </a:r>
            <a:r>
              <a:rPr lang="en-US" sz="3200" dirty="0" err="1"/>
              <a:t>Orci</a:t>
            </a:r>
            <a:r>
              <a:rPr lang="en-US" sz="3200" dirty="0"/>
              <a:t> </a:t>
            </a:r>
            <a:r>
              <a:rPr lang="en-US" sz="3200" dirty="0" err="1"/>
              <a:t>varius</a:t>
            </a:r>
            <a:r>
              <a:rPr lang="en-US" sz="3200" dirty="0"/>
              <a:t> </a:t>
            </a:r>
            <a:r>
              <a:rPr lang="en-US" sz="3200" dirty="0" err="1"/>
              <a:t>natoque</a:t>
            </a:r>
            <a:r>
              <a:rPr lang="en-US" sz="3200" dirty="0"/>
              <a:t>. Sed sed </a:t>
            </a:r>
            <a:r>
              <a:rPr lang="en-US" sz="3200" dirty="0" err="1"/>
              <a:t>congue</a:t>
            </a:r>
            <a:r>
              <a:rPr lang="en-US" sz="3200" dirty="0"/>
              <a:t> </a:t>
            </a:r>
            <a:r>
              <a:rPr lang="en-US" sz="3200" dirty="0" err="1"/>
              <a:t>lacus</a:t>
            </a:r>
            <a:r>
              <a:rPr lang="en-US" sz="3200" dirty="0"/>
              <a:t>, sit </a:t>
            </a:r>
            <a:endParaRPr lang="en-US" sz="32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68701F-1D5B-6345-99A6-4CEE0D810E8D}"/>
              </a:ext>
            </a:extLst>
          </p:cNvPr>
          <p:cNvSpPr txBox="1"/>
          <p:nvPr/>
        </p:nvSpPr>
        <p:spPr>
          <a:xfrm>
            <a:off x="29489400" y="6364223"/>
            <a:ext cx="7543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BB1C3F"/>
                </a:solidFill>
              </a:rPr>
              <a:t>Future Work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4B17A3E-B8F5-AD47-BF90-C798FB9A5795}"/>
              </a:ext>
            </a:extLst>
          </p:cNvPr>
          <p:cNvSpPr txBox="1"/>
          <p:nvPr/>
        </p:nvSpPr>
        <p:spPr>
          <a:xfrm>
            <a:off x="1371600" y="21945599"/>
            <a:ext cx="7543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BB1C3F"/>
                </a:solidFill>
              </a:rPr>
              <a:t>Background/Purpose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3E96BFD-241F-9947-B610-650FA9088939}"/>
              </a:ext>
            </a:extLst>
          </p:cNvPr>
          <p:cNvSpPr txBox="1"/>
          <p:nvPr/>
        </p:nvSpPr>
        <p:spPr>
          <a:xfrm>
            <a:off x="1371600" y="22860000"/>
            <a:ext cx="7543800" cy="14373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 Lorem ipsum dolor sit </a:t>
            </a:r>
            <a:r>
              <a:rPr lang="en-US" sz="3200" dirty="0" err="1"/>
              <a:t>amet</a:t>
            </a:r>
            <a:r>
              <a:rPr lang="en-US" sz="3200" dirty="0"/>
              <a:t>, </a:t>
            </a:r>
            <a:r>
              <a:rPr lang="en-US" sz="3200" dirty="0" err="1"/>
              <a:t>consectetur</a:t>
            </a:r>
            <a:r>
              <a:rPr lang="en-US" sz="3200" dirty="0"/>
              <a:t> </a:t>
            </a:r>
            <a:r>
              <a:rPr lang="en-US" sz="3200" dirty="0" err="1"/>
              <a:t>adipiscing</a:t>
            </a:r>
            <a:r>
              <a:rPr lang="en-US" sz="3200" dirty="0"/>
              <a:t> </a:t>
            </a:r>
            <a:r>
              <a:rPr lang="en-US" sz="3200" dirty="0" err="1"/>
              <a:t>elit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hendrerit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ante </a:t>
            </a:r>
            <a:r>
              <a:rPr lang="en-US" sz="3200" dirty="0" err="1"/>
              <a:t>eget</a:t>
            </a:r>
            <a:r>
              <a:rPr lang="en-US" sz="3200" dirty="0"/>
              <a:t> </a:t>
            </a:r>
            <a:r>
              <a:rPr lang="en-US" sz="3200" dirty="0" err="1"/>
              <a:t>commodo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volutpat</a:t>
            </a:r>
            <a:r>
              <a:rPr lang="en-US" sz="3200" dirty="0"/>
              <a:t>. </a:t>
            </a:r>
            <a:r>
              <a:rPr lang="en-US" sz="3200" dirty="0" err="1"/>
              <a:t>Curabitur</a:t>
            </a:r>
            <a:r>
              <a:rPr lang="en-US" sz="3200" dirty="0"/>
              <a:t> </a:t>
            </a:r>
            <a:r>
              <a:rPr lang="en-US" sz="3200" dirty="0" err="1"/>
              <a:t>nunc</a:t>
            </a:r>
            <a:r>
              <a:rPr lang="en-US" sz="3200" dirty="0"/>
              <a:t> </a:t>
            </a:r>
            <a:r>
              <a:rPr lang="en-US" sz="3200" dirty="0" err="1"/>
              <a:t>nibh</a:t>
            </a:r>
            <a:r>
              <a:rPr lang="en-US" sz="3200" dirty="0"/>
              <a:t>, </a:t>
            </a:r>
            <a:r>
              <a:rPr lang="en-US" sz="3200" dirty="0" err="1"/>
              <a:t>luctus</a:t>
            </a:r>
            <a:r>
              <a:rPr lang="en-US" sz="3200" dirty="0"/>
              <a:t> </a:t>
            </a:r>
            <a:r>
              <a:rPr lang="en-US" sz="3200" dirty="0" err="1"/>
              <a:t>quis</a:t>
            </a:r>
            <a:r>
              <a:rPr lang="en-US" sz="3200" dirty="0"/>
              <a:t> eros vel, </a:t>
            </a:r>
            <a:r>
              <a:rPr lang="en-US" sz="3200" dirty="0" err="1"/>
              <a:t>aliquet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</a:t>
            </a:r>
            <a:r>
              <a:rPr lang="en-US" sz="3200" dirty="0" err="1"/>
              <a:t>urna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volutpat</a:t>
            </a:r>
            <a:r>
              <a:rPr lang="en-US" sz="3200" dirty="0"/>
              <a:t>. </a:t>
            </a:r>
            <a:r>
              <a:rPr lang="en-US" sz="3200" dirty="0" err="1"/>
              <a:t>Mauris</a:t>
            </a:r>
            <a:r>
              <a:rPr lang="en-US" sz="3200" dirty="0"/>
              <a:t> </a:t>
            </a:r>
            <a:r>
              <a:rPr lang="en-US" sz="3200" dirty="0" err="1"/>
              <a:t>ultrices</a:t>
            </a:r>
            <a:r>
              <a:rPr lang="en-US" sz="3200" dirty="0"/>
              <a:t> mi id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efficitur</a:t>
            </a:r>
            <a:r>
              <a:rPr lang="en-US" sz="3200" dirty="0"/>
              <a:t>, at </a:t>
            </a:r>
            <a:r>
              <a:rPr lang="en-US" sz="3200" dirty="0" err="1"/>
              <a:t>mattis</a:t>
            </a:r>
            <a:r>
              <a:rPr lang="en-US" sz="3200" dirty="0"/>
              <a:t> lorem </a:t>
            </a:r>
            <a:r>
              <a:rPr lang="en-US" sz="3200" dirty="0" err="1"/>
              <a:t>mattis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eu</a:t>
            </a:r>
            <a:r>
              <a:rPr lang="en-US" sz="3200" dirty="0"/>
              <a:t> lacinia eros. Sed </a:t>
            </a:r>
            <a:r>
              <a:rPr lang="en-US" sz="3200" dirty="0" err="1"/>
              <a:t>facilisis</a:t>
            </a:r>
            <a:r>
              <a:rPr lang="en-US" sz="3200" dirty="0"/>
              <a:t> </a:t>
            </a:r>
            <a:r>
              <a:rPr lang="en-US" sz="3200" dirty="0" err="1"/>
              <a:t>neque</a:t>
            </a:r>
            <a:r>
              <a:rPr lang="en-US" sz="3200" dirty="0"/>
              <a:t> </a:t>
            </a:r>
            <a:r>
              <a:rPr lang="en-US" sz="3200" dirty="0" err="1"/>
              <a:t>tortor</a:t>
            </a:r>
            <a:r>
              <a:rPr lang="en-US" sz="3200" dirty="0"/>
              <a:t>, id porta </a:t>
            </a:r>
            <a:r>
              <a:rPr lang="en-US" sz="3200" dirty="0" err="1"/>
              <a:t>sem</a:t>
            </a:r>
            <a:r>
              <a:rPr lang="en-US" sz="3200" dirty="0"/>
              <a:t> </a:t>
            </a:r>
            <a:r>
              <a:rPr lang="en-US" sz="3200" dirty="0" err="1"/>
              <a:t>pellentesque</a:t>
            </a:r>
            <a:r>
              <a:rPr lang="en-US" sz="3200" dirty="0"/>
              <a:t> dictum. </a:t>
            </a:r>
            <a:r>
              <a:rPr lang="en-US" sz="3200" dirty="0" err="1"/>
              <a:t>Pellentesque</a:t>
            </a:r>
            <a:r>
              <a:rPr lang="en-US" sz="3200" dirty="0"/>
              <a:t> habitant </a:t>
            </a:r>
            <a:r>
              <a:rPr lang="en-US" sz="3200" dirty="0" err="1"/>
              <a:t>morbi</a:t>
            </a:r>
            <a:r>
              <a:rPr lang="en-US" sz="3200" dirty="0"/>
              <a:t> </a:t>
            </a:r>
            <a:r>
              <a:rPr lang="en-US" sz="3200" dirty="0" err="1"/>
              <a:t>tristique</a:t>
            </a:r>
            <a:r>
              <a:rPr lang="en-US" sz="3200" dirty="0"/>
              <a:t> </a:t>
            </a:r>
            <a:r>
              <a:rPr lang="en-US" sz="3200" dirty="0" err="1"/>
              <a:t>senectus</a:t>
            </a:r>
            <a:r>
              <a:rPr lang="en-US" sz="3200" dirty="0"/>
              <a:t> et </a:t>
            </a:r>
            <a:r>
              <a:rPr lang="en-US" sz="3200" dirty="0" err="1"/>
              <a:t>netus</a:t>
            </a:r>
            <a:r>
              <a:rPr lang="en-US" sz="3200" dirty="0"/>
              <a:t> et </a:t>
            </a:r>
            <a:r>
              <a:rPr lang="en-US" sz="3200" dirty="0" err="1"/>
              <a:t>malesuada</a:t>
            </a:r>
            <a:r>
              <a:rPr lang="en-US" sz="3200" dirty="0"/>
              <a:t> fames ac </a:t>
            </a:r>
            <a:r>
              <a:rPr lang="en-US" sz="3200" dirty="0" err="1"/>
              <a:t>turpis</a:t>
            </a:r>
            <a:r>
              <a:rPr lang="en-US" sz="3200" dirty="0"/>
              <a:t> </a:t>
            </a:r>
            <a:r>
              <a:rPr lang="en-US" sz="3200" dirty="0" err="1"/>
              <a:t>egestas</a:t>
            </a:r>
            <a:r>
              <a:rPr lang="en-US" sz="3200" dirty="0"/>
              <a:t>. Vestibulum </a:t>
            </a:r>
            <a:r>
              <a:rPr lang="en-US" sz="3200" dirty="0" err="1"/>
              <a:t>sem</a:t>
            </a:r>
            <a:r>
              <a:rPr lang="en-US" sz="3200" dirty="0"/>
              <a:t> </a:t>
            </a:r>
            <a:r>
              <a:rPr lang="en-US" sz="3200" dirty="0" err="1"/>
              <a:t>turpis</a:t>
            </a:r>
            <a:r>
              <a:rPr lang="en-US" sz="3200" dirty="0"/>
              <a:t>, </a:t>
            </a:r>
            <a:r>
              <a:rPr lang="en-US" sz="3200" dirty="0" err="1"/>
              <a:t>iaculis</a:t>
            </a:r>
            <a:r>
              <a:rPr lang="en-US" sz="3200" dirty="0"/>
              <a:t> et </a:t>
            </a:r>
            <a:r>
              <a:rPr lang="en-US" sz="3200" dirty="0" err="1"/>
              <a:t>lacus</a:t>
            </a:r>
            <a:r>
              <a:rPr lang="en-US" sz="3200" dirty="0"/>
              <a:t> </a:t>
            </a:r>
            <a:r>
              <a:rPr lang="en-US" sz="3200" dirty="0" err="1"/>
              <a:t>nec</a:t>
            </a:r>
            <a:r>
              <a:rPr lang="en-US" sz="3200" dirty="0"/>
              <a:t>, </a:t>
            </a:r>
            <a:r>
              <a:rPr lang="en-US" sz="3200" dirty="0" err="1"/>
              <a:t>rutrum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mi. Donec ligula </a:t>
            </a:r>
            <a:r>
              <a:rPr lang="en-US" sz="3200" dirty="0" err="1"/>
              <a:t>felis</a:t>
            </a:r>
            <a:r>
              <a:rPr lang="en-US" sz="3200" dirty="0"/>
              <a:t>, </a:t>
            </a:r>
            <a:r>
              <a:rPr lang="en-US" sz="3200" dirty="0" err="1"/>
              <a:t>eleifend</a:t>
            </a:r>
            <a:r>
              <a:rPr lang="en-US" sz="3200" dirty="0"/>
              <a:t> </a:t>
            </a:r>
            <a:r>
              <a:rPr lang="en-US" sz="3200" dirty="0" err="1"/>
              <a:t>imperdiet</a:t>
            </a:r>
            <a:r>
              <a:rPr lang="en-US" sz="3200" dirty="0"/>
              <a:t> </a:t>
            </a:r>
            <a:r>
              <a:rPr lang="en-US" sz="3200" dirty="0" err="1"/>
              <a:t>ullamcorper</a:t>
            </a:r>
            <a:r>
              <a:rPr lang="en-US" sz="3200" dirty="0"/>
              <a:t> non, </a:t>
            </a:r>
            <a:r>
              <a:rPr lang="en-US" sz="3200" dirty="0" err="1"/>
              <a:t>tincidunt</a:t>
            </a:r>
            <a:r>
              <a:rPr lang="en-US" sz="3200" dirty="0"/>
              <a:t> vel </a:t>
            </a:r>
            <a:r>
              <a:rPr lang="en-US" sz="3200" dirty="0" err="1"/>
              <a:t>nunc</a:t>
            </a:r>
            <a:r>
              <a:rPr lang="en-US" sz="3200" dirty="0"/>
              <a:t>. Sed sed </a:t>
            </a:r>
            <a:r>
              <a:rPr lang="en-US" sz="3200" dirty="0" err="1"/>
              <a:t>congue</a:t>
            </a:r>
            <a:r>
              <a:rPr lang="en-US" sz="3200" dirty="0"/>
              <a:t> </a:t>
            </a:r>
            <a:r>
              <a:rPr lang="en-US" sz="3200" dirty="0" err="1"/>
              <a:t>lacus</a:t>
            </a:r>
            <a:r>
              <a:rPr lang="en-US" sz="3200" dirty="0"/>
              <a:t>, sit </a:t>
            </a:r>
            <a:r>
              <a:rPr lang="en-US" sz="3200" dirty="0" err="1"/>
              <a:t>amet</a:t>
            </a:r>
            <a:r>
              <a:rPr lang="en-US" sz="3200" dirty="0"/>
              <a:t> </a:t>
            </a:r>
            <a:r>
              <a:rPr lang="en-US" sz="3200" dirty="0" err="1"/>
              <a:t>elementum</a:t>
            </a:r>
            <a:r>
              <a:rPr lang="en-US" sz="3200" dirty="0"/>
              <a:t> </a:t>
            </a:r>
            <a:r>
              <a:rPr lang="en-US" sz="3200" dirty="0" err="1"/>
              <a:t>purus</a:t>
            </a:r>
            <a:r>
              <a:rPr lang="en-US" sz="3200" dirty="0"/>
              <a:t>. </a:t>
            </a:r>
            <a:r>
              <a:rPr lang="en-US" sz="3200" dirty="0" err="1"/>
              <a:t>Orci</a:t>
            </a:r>
            <a:r>
              <a:rPr lang="en-US" sz="3200" dirty="0"/>
              <a:t> </a:t>
            </a:r>
            <a:r>
              <a:rPr lang="en-US" sz="3200" dirty="0" err="1"/>
              <a:t>varius</a:t>
            </a:r>
            <a:r>
              <a:rPr lang="en-US" sz="3200" dirty="0"/>
              <a:t> </a:t>
            </a:r>
            <a:r>
              <a:rPr lang="en-US" sz="3200" dirty="0" err="1"/>
              <a:t>natoque</a:t>
            </a:r>
            <a:r>
              <a:rPr lang="en-US" sz="3200" dirty="0"/>
              <a:t> </a:t>
            </a:r>
            <a:r>
              <a:rPr lang="en-US" sz="3200" dirty="0" err="1"/>
              <a:t>penatibus</a:t>
            </a:r>
            <a:r>
              <a:rPr lang="en-US" sz="3200" dirty="0"/>
              <a:t> et </a:t>
            </a:r>
            <a:r>
              <a:rPr lang="en-US" sz="3200" dirty="0" err="1"/>
              <a:t>magnis</a:t>
            </a:r>
            <a:r>
              <a:rPr lang="en-US" sz="3200" dirty="0"/>
              <a:t> dis parturient </a:t>
            </a:r>
            <a:r>
              <a:rPr lang="en-US" sz="3200" dirty="0" err="1"/>
              <a:t>montes</a:t>
            </a:r>
            <a:r>
              <a:rPr lang="en-US" sz="3200" dirty="0"/>
              <a:t>, </a:t>
            </a:r>
            <a:r>
              <a:rPr lang="en-US" sz="3200" dirty="0" err="1"/>
              <a:t>nascetur</a:t>
            </a:r>
            <a:r>
              <a:rPr lang="en-US" sz="3200" dirty="0"/>
              <a:t> </a:t>
            </a:r>
            <a:r>
              <a:rPr lang="en-US" sz="3200" dirty="0" err="1"/>
              <a:t>ridiculus</a:t>
            </a:r>
            <a:r>
              <a:rPr lang="en-US" sz="3200" dirty="0"/>
              <a:t> mus. In vel </a:t>
            </a:r>
            <a:r>
              <a:rPr lang="en-US" sz="3200" dirty="0" err="1"/>
              <a:t>ultrices</a:t>
            </a:r>
            <a:r>
              <a:rPr lang="en-US" sz="3200" dirty="0"/>
              <a:t> magna. In vel </a:t>
            </a:r>
            <a:r>
              <a:rPr lang="en-US" sz="3200" dirty="0" err="1"/>
              <a:t>justo</a:t>
            </a:r>
            <a:r>
              <a:rPr lang="en-US" sz="3200" dirty="0"/>
              <a:t> </a:t>
            </a:r>
            <a:r>
              <a:rPr lang="en-US" sz="3200" dirty="0" err="1"/>
              <a:t>nec</a:t>
            </a:r>
            <a:r>
              <a:rPr lang="en-US" sz="3200" dirty="0"/>
              <a:t> </a:t>
            </a:r>
            <a:r>
              <a:rPr lang="en-US" sz="3200" dirty="0" err="1"/>
              <a:t>turpis</a:t>
            </a:r>
            <a:r>
              <a:rPr lang="en-US" sz="3200" dirty="0"/>
              <a:t> </a:t>
            </a:r>
            <a:r>
              <a:rPr lang="en-US" sz="3200" dirty="0" err="1"/>
              <a:t>malesuada</a:t>
            </a:r>
            <a:r>
              <a:rPr lang="en-US" sz="3200" dirty="0"/>
              <a:t> </a:t>
            </a:r>
            <a:r>
              <a:rPr lang="en-US" sz="3200" dirty="0" err="1"/>
              <a:t>elementum</a:t>
            </a:r>
            <a:r>
              <a:rPr lang="en-US" sz="3200" dirty="0"/>
              <a:t>. Sed </a:t>
            </a:r>
            <a:r>
              <a:rPr lang="en-US" sz="3200" dirty="0" err="1"/>
              <a:t>ultricies</a:t>
            </a:r>
            <a:r>
              <a:rPr lang="en-US" sz="3200" dirty="0"/>
              <a:t> ipsum </a:t>
            </a:r>
            <a:r>
              <a:rPr lang="en-US" sz="3200" dirty="0" err="1"/>
              <a:t>ut</a:t>
            </a:r>
            <a:r>
              <a:rPr lang="en-US" sz="3200" dirty="0"/>
              <a:t> </a:t>
            </a:r>
            <a:r>
              <a:rPr lang="en-US" sz="3200" dirty="0" err="1"/>
              <a:t>malesuada</a:t>
            </a:r>
            <a:r>
              <a:rPr lang="en-US" sz="3200" dirty="0"/>
              <a:t> </a:t>
            </a:r>
            <a:r>
              <a:rPr lang="en-US" sz="3200" dirty="0" err="1"/>
              <a:t>eleifend</a:t>
            </a:r>
            <a:r>
              <a:rPr lang="en-US" sz="3200" dirty="0"/>
              <a:t>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 err="1"/>
              <a:t>Nulla</a:t>
            </a:r>
            <a:r>
              <a:rPr lang="en-US" sz="3200" dirty="0"/>
              <a:t> </a:t>
            </a:r>
            <a:r>
              <a:rPr lang="en-US" sz="3200" dirty="0" err="1"/>
              <a:t>facilisi</a:t>
            </a:r>
            <a:r>
              <a:rPr lang="en-US" sz="3200" dirty="0"/>
              <a:t>. </a:t>
            </a:r>
            <a:r>
              <a:rPr lang="en-US" sz="3200" dirty="0" err="1"/>
              <a:t>Praesent</a:t>
            </a:r>
            <a:r>
              <a:rPr lang="en-US" sz="3200" dirty="0"/>
              <a:t> id dui a </a:t>
            </a:r>
            <a:r>
              <a:rPr lang="en-US" sz="3200" dirty="0" err="1"/>
              <a:t>orci</a:t>
            </a:r>
            <a:r>
              <a:rPr lang="en-US" sz="3200" dirty="0"/>
              <a:t> </a:t>
            </a:r>
            <a:r>
              <a:rPr lang="en-US" sz="3200" dirty="0" err="1"/>
              <a:t>molestie</a:t>
            </a:r>
            <a:r>
              <a:rPr lang="en-US" sz="3200" dirty="0"/>
              <a:t> </a:t>
            </a:r>
            <a:r>
              <a:rPr lang="en-US" sz="3200" dirty="0" err="1"/>
              <a:t>hendrerit</a:t>
            </a:r>
            <a:r>
              <a:rPr lang="en-US" sz="3200" dirty="0"/>
              <a:t>. Donec eros </a:t>
            </a:r>
            <a:r>
              <a:rPr lang="en-US" sz="3200" dirty="0" err="1"/>
              <a:t>turpis</a:t>
            </a:r>
            <a:r>
              <a:rPr lang="en-US" sz="3200" dirty="0"/>
              <a:t>, </a:t>
            </a:r>
            <a:r>
              <a:rPr lang="en-US" sz="3200" dirty="0" err="1"/>
              <a:t>eleifend</a:t>
            </a:r>
            <a:r>
              <a:rPr lang="en-US" sz="3200" dirty="0"/>
              <a:t> </a:t>
            </a:r>
            <a:r>
              <a:rPr lang="en-US" sz="3200" dirty="0" err="1"/>
              <a:t>nec</a:t>
            </a:r>
            <a:r>
              <a:rPr lang="en-US" sz="3200" dirty="0"/>
              <a:t> convallis vitae, </a:t>
            </a:r>
            <a:r>
              <a:rPr lang="en-US" sz="3200" dirty="0" err="1"/>
              <a:t>venenatis</a:t>
            </a:r>
            <a:r>
              <a:rPr lang="en-US" sz="3200" dirty="0"/>
              <a:t> </a:t>
            </a:r>
            <a:r>
              <a:rPr lang="en-US" sz="3200" dirty="0" err="1"/>
              <a:t>quis</a:t>
            </a:r>
            <a:r>
              <a:rPr lang="en-US" sz="3200" dirty="0"/>
              <a:t> </a:t>
            </a:r>
            <a:r>
              <a:rPr lang="en-US" sz="3200" dirty="0" err="1"/>
              <a:t>justo</a:t>
            </a:r>
            <a:r>
              <a:rPr lang="en-US" sz="3200" dirty="0"/>
              <a:t>. Cras vel </a:t>
            </a:r>
            <a:r>
              <a:rPr lang="en-US" sz="3200" dirty="0" err="1"/>
              <a:t>malesuada</a:t>
            </a:r>
            <a:r>
              <a:rPr lang="en-US" sz="3200" dirty="0"/>
              <a:t> </a:t>
            </a:r>
            <a:r>
              <a:rPr lang="en-US" sz="3200" dirty="0" err="1"/>
              <a:t>metus</a:t>
            </a:r>
            <a:r>
              <a:rPr lang="en-US" sz="3200" dirty="0"/>
              <a:t>. Donec </a:t>
            </a:r>
            <a:r>
              <a:rPr lang="en-US" sz="3200" dirty="0" err="1"/>
              <a:t>ut</a:t>
            </a:r>
            <a:r>
              <a:rPr lang="en-US" sz="3200" dirty="0"/>
              <a:t> </a:t>
            </a:r>
            <a:r>
              <a:rPr lang="en-US" sz="3200" dirty="0" err="1"/>
              <a:t>elit</a:t>
            </a:r>
            <a:r>
              <a:rPr lang="en-US" sz="3200" dirty="0"/>
              <a:t> id ex </a:t>
            </a:r>
            <a:r>
              <a:rPr lang="en-US" sz="3200" dirty="0" err="1"/>
              <a:t>tincidunt</a:t>
            </a:r>
            <a:r>
              <a:rPr lang="en-US" sz="3200" dirty="0"/>
              <a:t> </a:t>
            </a:r>
            <a:r>
              <a:rPr lang="en-US" sz="3200" dirty="0" err="1"/>
              <a:t>tristique</a:t>
            </a:r>
            <a:r>
              <a:rPr lang="en-US" sz="3200" dirty="0"/>
              <a:t>. Cras </a:t>
            </a:r>
            <a:r>
              <a:rPr lang="en-US" sz="3200" dirty="0" err="1"/>
              <a:t>facilisis</a:t>
            </a:r>
            <a:r>
              <a:rPr lang="en-US" sz="3200" dirty="0"/>
              <a:t> </a:t>
            </a:r>
            <a:r>
              <a:rPr lang="en-US" sz="3200" dirty="0" err="1"/>
              <a:t>sapien</a:t>
            </a:r>
            <a:r>
              <a:rPr lang="en-US" sz="3200" dirty="0"/>
              <a:t> </a:t>
            </a:r>
            <a:r>
              <a:rPr lang="en-US" sz="3200" dirty="0" err="1"/>
              <a:t>lacus</a:t>
            </a:r>
            <a:r>
              <a:rPr lang="en-US" sz="3200" dirty="0"/>
              <a:t>, </a:t>
            </a:r>
            <a:r>
              <a:rPr lang="en-US" sz="3200" dirty="0" err="1"/>
              <a:t>quis</a:t>
            </a:r>
            <a:r>
              <a:rPr lang="en-US" sz="3200" dirty="0"/>
              <a:t> </a:t>
            </a:r>
            <a:r>
              <a:rPr lang="en-US" sz="3200" dirty="0" err="1"/>
              <a:t>commodo</a:t>
            </a:r>
            <a:r>
              <a:rPr lang="en-US" sz="3200" dirty="0"/>
              <a:t> </a:t>
            </a:r>
            <a:r>
              <a:rPr lang="en-US" sz="3200" dirty="0" err="1"/>
              <a:t>est</a:t>
            </a:r>
            <a:r>
              <a:rPr lang="en-US" sz="3200" dirty="0"/>
              <a:t> </a:t>
            </a:r>
            <a:r>
              <a:rPr lang="en-US" sz="3200" dirty="0" err="1"/>
              <a:t>posuere</a:t>
            </a:r>
            <a:r>
              <a:rPr lang="en-US" sz="3200" dirty="0"/>
              <a:t> ac. </a:t>
            </a:r>
            <a:r>
              <a:rPr lang="en-US" sz="3200" dirty="0" err="1"/>
              <a:t>Fusce</a:t>
            </a:r>
            <a:r>
              <a:rPr lang="en-US" sz="3200" dirty="0"/>
              <a:t> </a:t>
            </a:r>
            <a:r>
              <a:rPr lang="en-US" sz="3200" dirty="0" err="1"/>
              <a:t>tincidunt</a:t>
            </a:r>
            <a:r>
              <a:rPr lang="en-US" sz="3200" dirty="0"/>
              <a:t> </a:t>
            </a:r>
            <a:r>
              <a:rPr lang="en-US" sz="3200" dirty="0" err="1"/>
              <a:t>ullamcorper</a:t>
            </a:r>
            <a:r>
              <a:rPr lang="en-US" sz="3200" dirty="0"/>
              <a:t> </a:t>
            </a:r>
            <a:r>
              <a:rPr lang="en-US" sz="3200" dirty="0" err="1"/>
              <a:t>leo</a:t>
            </a:r>
            <a:r>
              <a:rPr lang="en-US" sz="3200" dirty="0"/>
              <a:t> at </a:t>
            </a:r>
            <a:r>
              <a:rPr lang="en-US" sz="3200" dirty="0" err="1"/>
              <a:t>egestas</a:t>
            </a:r>
            <a:r>
              <a:rPr lang="en-US" sz="3200" dirty="0"/>
              <a:t>. </a:t>
            </a:r>
          </a:p>
        </p:txBody>
      </p:sp>
      <p:pic>
        <p:nvPicPr>
          <p:cNvPr id="30" name="Picture 2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ECFDFCC-AA95-CA4D-825E-848FFE7C83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26325576"/>
            <a:ext cx="7543800" cy="4956464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32D62A-0501-F949-A5B2-821CB6B360C1}"/>
              </a:ext>
            </a:extLst>
          </p:cNvPr>
          <p:cNvSpPr txBox="1"/>
          <p:nvPr/>
        </p:nvSpPr>
        <p:spPr>
          <a:xfrm>
            <a:off x="10744200" y="31629096"/>
            <a:ext cx="7543800" cy="3046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BB1C3F"/>
                </a:solidFill>
              </a:rPr>
              <a:t>Figure 1: </a:t>
            </a:r>
            <a:r>
              <a:rPr lang="en-US" sz="3200" dirty="0"/>
              <a:t>Lorem ipsum dolor sit </a:t>
            </a:r>
            <a:r>
              <a:rPr lang="en-US" sz="3200" dirty="0" err="1"/>
              <a:t>amet</a:t>
            </a:r>
            <a:r>
              <a:rPr lang="en-US" sz="3200" dirty="0"/>
              <a:t>, </a:t>
            </a:r>
            <a:r>
              <a:rPr lang="en-US" sz="3200" dirty="0" err="1"/>
              <a:t>consectetur</a:t>
            </a:r>
            <a:r>
              <a:rPr lang="en-US" sz="3200" dirty="0"/>
              <a:t> </a:t>
            </a:r>
            <a:r>
              <a:rPr lang="en-US" sz="3200" dirty="0" err="1"/>
              <a:t>adipiscing</a:t>
            </a:r>
            <a:r>
              <a:rPr lang="en-US" sz="3200" dirty="0"/>
              <a:t> </a:t>
            </a:r>
            <a:r>
              <a:rPr lang="en-US" sz="3200" dirty="0" err="1"/>
              <a:t>elit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hendrerit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ante </a:t>
            </a:r>
            <a:r>
              <a:rPr lang="en-US" sz="3200" dirty="0" err="1"/>
              <a:t>eget</a:t>
            </a:r>
            <a:r>
              <a:rPr lang="en-US" sz="3200" dirty="0"/>
              <a:t> </a:t>
            </a:r>
            <a:r>
              <a:rPr lang="en-US" sz="3200" dirty="0" err="1"/>
              <a:t>commodo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volutpat</a:t>
            </a:r>
            <a:r>
              <a:rPr lang="en-US" sz="3200" dirty="0"/>
              <a:t>. </a:t>
            </a:r>
            <a:r>
              <a:rPr lang="en-US" sz="3200" dirty="0" err="1"/>
              <a:t>Curabitur</a:t>
            </a:r>
            <a:r>
              <a:rPr lang="en-US" sz="3200" dirty="0"/>
              <a:t> </a:t>
            </a:r>
            <a:r>
              <a:rPr lang="en-US" sz="3200" dirty="0" err="1"/>
              <a:t>nunc</a:t>
            </a:r>
            <a:r>
              <a:rPr lang="en-US" sz="3200" dirty="0"/>
              <a:t> </a:t>
            </a:r>
            <a:r>
              <a:rPr lang="en-US" sz="3200" dirty="0" err="1"/>
              <a:t>nibh</a:t>
            </a:r>
            <a:r>
              <a:rPr lang="en-US" sz="3200" dirty="0"/>
              <a:t>, </a:t>
            </a:r>
            <a:r>
              <a:rPr lang="en-US" sz="3200" dirty="0" err="1"/>
              <a:t>luctus</a:t>
            </a:r>
            <a:r>
              <a:rPr lang="en-US" sz="3200" dirty="0"/>
              <a:t> </a:t>
            </a:r>
            <a:r>
              <a:rPr lang="en-US" sz="3200" dirty="0" err="1"/>
              <a:t>quis</a:t>
            </a:r>
            <a:r>
              <a:rPr lang="en-US" sz="3200" dirty="0"/>
              <a:t> eros vel, </a:t>
            </a:r>
            <a:r>
              <a:rPr lang="en-US" sz="3200" dirty="0" err="1"/>
              <a:t>aliquet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</a:t>
            </a:r>
            <a:r>
              <a:rPr lang="en-US" sz="3200" dirty="0" err="1"/>
              <a:t>urna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volutpat</a:t>
            </a:r>
            <a:r>
              <a:rPr lang="en-US" sz="3200" dirty="0"/>
              <a:t>. 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2A355EF-BF37-1941-A838-15E3E50CF5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16800" y="18013684"/>
            <a:ext cx="7543800" cy="3960906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FE4ABEB6-42E0-5448-8797-D240D1D728E0}"/>
              </a:ext>
            </a:extLst>
          </p:cNvPr>
          <p:cNvSpPr txBox="1"/>
          <p:nvPr/>
        </p:nvSpPr>
        <p:spPr>
          <a:xfrm>
            <a:off x="20116800" y="22104679"/>
            <a:ext cx="7543800" cy="3046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BB1C3F"/>
                </a:solidFill>
              </a:rPr>
              <a:t>Figure 2: </a:t>
            </a:r>
            <a:r>
              <a:rPr lang="en-US" sz="3200" dirty="0"/>
              <a:t>Lorem ipsum dolor sit </a:t>
            </a:r>
            <a:r>
              <a:rPr lang="en-US" sz="3200" dirty="0" err="1"/>
              <a:t>amet</a:t>
            </a:r>
            <a:r>
              <a:rPr lang="en-US" sz="3200" dirty="0"/>
              <a:t>, </a:t>
            </a:r>
            <a:r>
              <a:rPr lang="en-US" sz="3200" dirty="0" err="1"/>
              <a:t>consectetur</a:t>
            </a:r>
            <a:r>
              <a:rPr lang="en-US" sz="3200" dirty="0"/>
              <a:t> </a:t>
            </a:r>
            <a:r>
              <a:rPr lang="en-US" sz="3200" dirty="0" err="1"/>
              <a:t>adipiscing</a:t>
            </a:r>
            <a:r>
              <a:rPr lang="en-US" sz="3200" dirty="0"/>
              <a:t> </a:t>
            </a:r>
            <a:r>
              <a:rPr lang="en-US" sz="3200" dirty="0" err="1"/>
              <a:t>elit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hendrerit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ante </a:t>
            </a:r>
            <a:r>
              <a:rPr lang="en-US" sz="3200" dirty="0" err="1"/>
              <a:t>eget</a:t>
            </a:r>
            <a:r>
              <a:rPr lang="en-US" sz="3200" dirty="0"/>
              <a:t> </a:t>
            </a:r>
            <a:r>
              <a:rPr lang="en-US" sz="3200" dirty="0" err="1"/>
              <a:t>commodo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volutpat</a:t>
            </a:r>
            <a:r>
              <a:rPr lang="en-US" sz="3200" dirty="0"/>
              <a:t>. </a:t>
            </a:r>
            <a:r>
              <a:rPr lang="en-US" sz="3200" dirty="0" err="1"/>
              <a:t>Curabitur</a:t>
            </a:r>
            <a:r>
              <a:rPr lang="en-US" sz="3200" dirty="0"/>
              <a:t> </a:t>
            </a:r>
            <a:r>
              <a:rPr lang="en-US" sz="3200" dirty="0" err="1"/>
              <a:t>nunc</a:t>
            </a:r>
            <a:r>
              <a:rPr lang="en-US" sz="3200" dirty="0"/>
              <a:t> </a:t>
            </a:r>
            <a:r>
              <a:rPr lang="en-US" sz="3200" dirty="0" err="1"/>
              <a:t>nibh</a:t>
            </a:r>
            <a:r>
              <a:rPr lang="en-US" sz="3200" dirty="0"/>
              <a:t>, </a:t>
            </a:r>
            <a:r>
              <a:rPr lang="en-US" sz="3200" dirty="0" err="1"/>
              <a:t>luctus</a:t>
            </a:r>
            <a:r>
              <a:rPr lang="en-US" sz="3200" dirty="0"/>
              <a:t> </a:t>
            </a:r>
            <a:r>
              <a:rPr lang="en-US" sz="3200" dirty="0" err="1"/>
              <a:t>quis</a:t>
            </a:r>
            <a:r>
              <a:rPr lang="en-US" sz="3200" dirty="0"/>
              <a:t> eros vel, </a:t>
            </a:r>
            <a:r>
              <a:rPr lang="en-US" sz="3200" dirty="0" err="1"/>
              <a:t>aliquet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</a:t>
            </a:r>
            <a:r>
              <a:rPr lang="en-US" sz="3200" dirty="0" err="1"/>
              <a:t>urna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volutpat</a:t>
            </a:r>
            <a:r>
              <a:rPr lang="en-US" sz="3200" dirty="0"/>
              <a:t>. </a:t>
            </a:r>
          </a:p>
        </p:txBody>
      </p:sp>
      <p:pic>
        <p:nvPicPr>
          <p:cNvPr id="65" name="Picture 64" descr="A picture containing text, monitor, electronics, screenshot&#10;&#10;Description automatically generated">
            <a:extLst>
              <a:ext uri="{FF2B5EF4-FFF2-40B4-BE49-F238E27FC236}">
                <a16:creationId xmlns:a16="http://schemas.microsoft.com/office/drawing/2014/main" id="{F6801293-8C2D-DC4C-9773-5E5463ED4B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1300" y="25267558"/>
            <a:ext cx="4114800" cy="85090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EC1F8AC7-7AEA-E74F-BE38-74113B20D5C9}"/>
              </a:ext>
            </a:extLst>
          </p:cNvPr>
          <p:cNvSpPr txBox="1"/>
          <p:nvPr/>
        </p:nvSpPr>
        <p:spPr>
          <a:xfrm>
            <a:off x="20116800" y="34088832"/>
            <a:ext cx="7543800" cy="3046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BB1C3F"/>
                </a:solidFill>
              </a:rPr>
              <a:t>Figure 3: </a:t>
            </a:r>
            <a:r>
              <a:rPr lang="en-US" sz="3200" dirty="0"/>
              <a:t>Lorem ipsum dolor sit </a:t>
            </a:r>
            <a:r>
              <a:rPr lang="en-US" sz="3200" dirty="0" err="1"/>
              <a:t>amet</a:t>
            </a:r>
            <a:r>
              <a:rPr lang="en-US" sz="3200" dirty="0"/>
              <a:t>, </a:t>
            </a:r>
            <a:r>
              <a:rPr lang="en-US" sz="3200" dirty="0" err="1"/>
              <a:t>consectetur</a:t>
            </a:r>
            <a:r>
              <a:rPr lang="en-US" sz="3200" dirty="0"/>
              <a:t> </a:t>
            </a:r>
            <a:r>
              <a:rPr lang="en-US" sz="3200" dirty="0" err="1"/>
              <a:t>adipiscing</a:t>
            </a:r>
            <a:r>
              <a:rPr lang="en-US" sz="3200" dirty="0"/>
              <a:t> </a:t>
            </a:r>
            <a:r>
              <a:rPr lang="en-US" sz="3200" dirty="0" err="1"/>
              <a:t>elit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hendrerit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ante </a:t>
            </a:r>
            <a:r>
              <a:rPr lang="en-US" sz="3200" dirty="0" err="1"/>
              <a:t>eget</a:t>
            </a:r>
            <a:r>
              <a:rPr lang="en-US" sz="3200" dirty="0"/>
              <a:t> </a:t>
            </a:r>
            <a:r>
              <a:rPr lang="en-US" sz="3200" dirty="0" err="1"/>
              <a:t>commodo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volutpat</a:t>
            </a:r>
            <a:r>
              <a:rPr lang="en-US" sz="3200" dirty="0"/>
              <a:t>. </a:t>
            </a:r>
            <a:r>
              <a:rPr lang="en-US" sz="3200" dirty="0" err="1"/>
              <a:t>Curabitur</a:t>
            </a:r>
            <a:r>
              <a:rPr lang="en-US" sz="3200" dirty="0"/>
              <a:t> </a:t>
            </a:r>
            <a:r>
              <a:rPr lang="en-US" sz="3200" dirty="0" err="1"/>
              <a:t>nunc</a:t>
            </a:r>
            <a:r>
              <a:rPr lang="en-US" sz="3200" dirty="0"/>
              <a:t> </a:t>
            </a:r>
            <a:r>
              <a:rPr lang="en-US" sz="3200" dirty="0" err="1"/>
              <a:t>nibh</a:t>
            </a:r>
            <a:r>
              <a:rPr lang="en-US" sz="3200" dirty="0"/>
              <a:t>, </a:t>
            </a:r>
            <a:r>
              <a:rPr lang="en-US" sz="3200" dirty="0" err="1"/>
              <a:t>luctus</a:t>
            </a:r>
            <a:r>
              <a:rPr lang="en-US" sz="3200" dirty="0"/>
              <a:t> </a:t>
            </a:r>
            <a:r>
              <a:rPr lang="en-US" sz="3200" dirty="0" err="1"/>
              <a:t>quis</a:t>
            </a:r>
            <a:r>
              <a:rPr lang="en-US" sz="3200" dirty="0"/>
              <a:t> eros vel, </a:t>
            </a:r>
            <a:r>
              <a:rPr lang="en-US" sz="3200" dirty="0" err="1"/>
              <a:t>aliquet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</a:t>
            </a:r>
            <a:r>
              <a:rPr lang="en-US" sz="3200" dirty="0" err="1"/>
              <a:t>urna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volutpat</a:t>
            </a:r>
            <a:r>
              <a:rPr lang="en-US" sz="3200" dirty="0"/>
              <a:t>.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E91F93C-A7BD-B64A-849B-B4DA616BE3FB}"/>
              </a:ext>
            </a:extLst>
          </p:cNvPr>
          <p:cNvSpPr txBox="1"/>
          <p:nvPr/>
        </p:nvSpPr>
        <p:spPr>
          <a:xfrm>
            <a:off x="29489400" y="26910791"/>
            <a:ext cx="7543800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BB1C3F"/>
                </a:solidFill>
              </a:rPr>
              <a:t>Resources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1F0780E-0709-FD48-B93E-B99DCFE28DBE}"/>
              </a:ext>
            </a:extLst>
          </p:cNvPr>
          <p:cNvSpPr txBox="1"/>
          <p:nvPr/>
        </p:nvSpPr>
        <p:spPr>
          <a:xfrm>
            <a:off x="29489400" y="27822144"/>
            <a:ext cx="7543800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r>
              <a:rPr lang="en-US" sz="3200" dirty="0"/>
              <a:t>Lorem ipsum dolor sit </a:t>
            </a:r>
            <a:r>
              <a:rPr lang="en-US" sz="3200" dirty="0" err="1"/>
              <a:t>amet</a:t>
            </a:r>
            <a:r>
              <a:rPr lang="en-US" sz="3200" dirty="0"/>
              <a:t>, </a:t>
            </a:r>
            <a:r>
              <a:rPr lang="en-US" sz="3200" dirty="0" err="1"/>
              <a:t>consectetur</a:t>
            </a:r>
            <a:r>
              <a:rPr lang="en-US" sz="3200" dirty="0"/>
              <a:t> </a:t>
            </a:r>
            <a:r>
              <a:rPr lang="en-US" sz="3200" dirty="0" err="1"/>
              <a:t>adipiscing</a:t>
            </a:r>
            <a:r>
              <a:rPr lang="en-US" sz="3200" dirty="0"/>
              <a:t> </a:t>
            </a:r>
            <a:r>
              <a:rPr lang="en-US" sz="3200" dirty="0" err="1"/>
              <a:t>elit</a:t>
            </a:r>
            <a:r>
              <a:rPr lang="en-US" sz="3200" dirty="0"/>
              <a:t>. </a:t>
            </a:r>
          </a:p>
          <a:p>
            <a:pPr marL="514350" indent="-514350" algn="just">
              <a:buAutoNum type="arabicPeriod"/>
            </a:pP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hendrerit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ante </a:t>
            </a:r>
            <a:r>
              <a:rPr lang="en-US" sz="3200" dirty="0" err="1"/>
              <a:t>eget</a:t>
            </a:r>
            <a:r>
              <a:rPr lang="en-US" sz="3200" dirty="0"/>
              <a:t> </a:t>
            </a:r>
            <a:r>
              <a:rPr lang="en-US" sz="3200" dirty="0" err="1"/>
              <a:t>commodo</a:t>
            </a:r>
            <a:r>
              <a:rPr lang="en-US" sz="3200" dirty="0"/>
              <a:t>. </a:t>
            </a:r>
          </a:p>
          <a:p>
            <a:pPr marL="514350" indent="-514350" algn="just">
              <a:buAutoNum type="arabicPeriod"/>
            </a:pP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volutpat</a:t>
            </a:r>
            <a:r>
              <a:rPr lang="en-US" sz="3200" dirty="0"/>
              <a:t>. </a:t>
            </a:r>
            <a:r>
              <a:rPr lang="en-US" sz="3200" dirty="0" err="1"/>
              <a:t>Curabitur</a:t>
            </a:r>
            <a:r>
              <a:rPr lang="en-US" sz="3200" dirty="0"/>
              <a:t> </a:t>
            </a:r>
            <a:r>
              <a:rPr lang="en-US" sz="3200" dirty="0" err="1"/>
              <a:t>nunc</a:t>
            </a:r>
            <a:r>
              <a:rPr lang="en-US" sz="3200" dirty="0"/>
              <a:t> </a:t>
            </a:r>
            <a:r>
              <a:rPr lang="en-US" sz="3200" dirty="0" err="1"/>
              <a:t>nibh</a:t>
            </a:r>
            <a:r>
              <a:rPr lang="en-US" sz="3200" dirty="0"/>
              <a:t>, </a:t>
            </a:r>
            <a:r>
              <a:rPr lang="en-US" sz="3200" dirty="0" err="1"/>
              <a:t>luctus</a:t>
            </a:r>
            <a:r>
              <a:rPr lang="en-US" sz="3200" dirty="0"/>
              <a:t> </a:t>
            </a:r>
            <a:r>
              <a:rPr lang="en-US" sz="3200" dirty="0" err="1"/>
              <a:t>quis</a:t>
            </a:r>
            <a:r>
              <a:rPr lang="en-US" sz="3200" dirty="0"/>
              <a:t> eros vel, </a:t>
            </a:r>
            <a:r>
              <a:rPr lang="en-US" sz="3200" dirty="0" err="1"/>
              <a:t>aliquet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</a:t>
            </a:r>
            <a:r>
              <a:rPr lang="en-US" sz="3200" dirty="0" err="1"/>
              <a:t>urna</a:t>
            </a:r>
            <a:r>
              <a:rPr lang="en-US" sz="3200" dirty="0"/>
              <a:t>. </a:t>
            </a:r>
          </a:p>
          <a:p>
            <a:pPr marL="514350" indent="-514350" algn="just">
              <a:buAutoNum type="arabicPeriod"/>
            </a:pP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volutpat</a:t>
            </a:r>
            <a:r>
              <a:rPr lang="en-US" sz="3200" dirty="0"/>
              <a:t>. </a:t>
            </a:r>
            <a:r>
              <a:rPr lang="en-US" sz="3200" dirty="0" err="1"/>
              <a:t>Mauris</a:t>
            </a:r>
            <a:r>
              <a:rPr lang="en-US" sz="3200" dirty="0"/>
              <a:t> </a:t>
            </a:r>
            <a:r>
              <a:rPr lang="en-US" sz="3200" dirty="0" err="1"/>
              <a:t>ultrices</a:t>
            </a:r>
            <a:r>
              <a:rPr lang="en-US" sz="3200" dirty="0"/>
              <a:t> mi id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efficitur</a:t>
            </a:r>
            <a:r>
              <a:rPr lang="en-US" sz="3200" dirty="0"/>
              <a:t>, at </a:t>
            </a:r>
            <a:r>
              <a:rPr lang="en-US" sz="3200" dirty="0" err="1"/>
              <a:t>mattis</a:t>
            </a:r>
            <a:r>
              <a:rPr lang="en-US" sz="3200" dirty="0"/>
              <a:t> lorem </a:t>
            </a:r>
            <a:r>
              <a:rPr lang="en-US" sz="3200" dirty="0" err="1"/>
              <a:t>mattis</a:t>
            </a:r>
            <a:r>
              <a:rPr lang="en-US" sz="3200" dirty="0"/>
              <a:t>.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E014FC1-89AE-2C42-B656-71AC274FF794}"/>
              </a:ext>
            </a:extLst>
          </p:cNvPr>
          <p:cNvSpPr txBox="1"/>
          <p:nvPr/>
        </p:nvSpPr>
        <p:spPr>
          <a:xfrm>
            <a:off x="29489400" y="32497775"/>
            <a:ext cx="7543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BB1C3F"/>
                </a:solidFill>
              </a:rPr>
              <a:t>Acknowledgements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3B353B1-5EC5-9B40-8654-50B3A5F38B70}"/>
              </a:ext>
            </a:extLst>
          </p:cNvPr>
          <p:cNvSpPr txBox="1"/>
          <p:nvPr/>
        </p:nvSpPr>
        <p:spPr>
          <a:xfrm>
            <a:off x="29413200" y="33371790"/>
            <a:ext cx="7543800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We would like to thank Dr. Karen Meisch for her support of students in the College of Science, Technology, Engineering &amp; Mathematics, and Dr. Leong Lee for his support of students in the Department of Computer Science and Information Technology.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437D038A-EC4F-AB43-9790-21762BF482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3421942" y="812800"/>
            <a:ext cx="3675751" cy="3657600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3D3A641-3556-174E-81A8-FB2A256E9AF5}"/>
              </a:ext>
            </a:extLst>
          </p:cNvPr>
          <p:cNvCxnSpPr/>
          <p:nvPr/>
        </p:nvCxnSpPr>
        <p:spPr>
          <a:xfrm>
            <a:off x="1371600" y="5715000"/>
            <a:ext cx="356616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660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448</TotalTime>
  <Words>1336</Words>
  <Application>Microsoft Office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UCLA Division of Undergraduate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Cruz, Diana</dc:creator>
  <cp:lastModifiedBy>lily thompson</cp:lastModifiedBy>
  <cp:revision>94</cp:revision>
  <cp:lastPrinted>2016-07-13T23:56:52Z</cp:lastPrinted>
  <dcterms:created xsi:type="dcterms:W3CDTF">2016-06-13T20:02:52Z</dcterms:created>
  <dcterms:modified xsi:type="dcterms:W3CDTF">2022-04-05T18:06:53Z</dcterms:modified>
</cp:coreProperties>
</file>