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20" d="100"/>
          <a:sy n="20" d="100"/>
        </p:scale>
        <p:origin x="237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846385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66070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7614964"/>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107395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52207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9130569"/>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829949"/>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402563"/>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609</TotalTime>
  <Words>1192</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Eric Brewer</cp:lastModifiedBy>
  <cp:revision>108</cp:revision>
  <cp:lastPrinted>2016-07-13T23:56:52Z</cp:lastPrinted>
  <dcterms:created xsi:type="dcterms:W3CDTF">2016-06-13T20:02:52Z</dcterms:created>
  <dcterms:modified xsi:type="dcterms:W3CDTF">2022-04-14T13:50:12Z</dcterms:modified>
</cp:coreProperties>
</file>