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25" d="100"/>
          <a:sy n="25" d="100"/>
        </p:scale>
        <p:origin x="67" y="-2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4/13/2022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4/13/2022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80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74596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60368"/>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2076951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22042230"/>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200" y="28650720"/>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11170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31611280"/>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2881824"/>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4199" y="12527455"/>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29923435"/>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5336"/>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TotalTime>
  <Words>1189</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107</cp:revision>
  <cp:lastPrinted>2016-07-13T23:56:52Z</cp:lastPrinted>
  <dcterms:created xsi:type="dcterms:W3CDTF">2016-06-13T20:02:52Z</dcterms:created>
  <dcterms:modified xsi:type="dcterms:W3CDTF">2022-04-13T21:53:00Z</dcterms:modified>
</cp:coreProperties>
</file>