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25" d="100"/>
          <a:sy n="25" d="100"/>
        </p:scale>
        <p:origin x="67" y="-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4/13/2022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4/13/2022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Our proposal is for a web-based application called The Palette Picker. The Palette Picker will allow users to create personalized five color sets,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on a </a:t>
            </a:r>
            <a:r>
              <a:rPr lang="en-US" sz="3200" dirty="0" err="1"/>
              <a:t>Linode</a:t>
            </a:r>
            <a:r>
              <a:rPr lang="en-US" sz="3200" dirty="0"/>
              <a:t> server. The code base consists of JavaScript, HTML, CSS, and PHP, and was developed on Visual Studio Code. For version control we connected GitHub to </a:t>
            </a:r>
            <a:r>
              <a:rPr lang="en-US" sz="3200" dirty="0" err="1"/>
              <a:t>gitDesktop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5699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315200"/>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400800"/>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600" y="15727680"/>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3066" y="16641589"/>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Users will also be able to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a:t>
            </a:r>
            <a:r>
              <a:rPr lang="en-US" sz="3200" dirty="0">
                <a:solidFill>
                  <a:srgbClr val="000000"/>
                </a:solidFill>
              </a:rPr>
              <a:t>, </a:t>
            </a:r>
            <a:r>
              <a:rPr lang="en-US" sz="3200" b="0" i="0" u="none" strike="noStrike" dirty="0">
                <a:solidFill>
                  <a:srgbClr val="000000"/>
                </a:solidFill>
                <a:effectLst/>
              </a:rPr>
              <a:t>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744200" y="20918364"/>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89400" y="15268268"/>
            <a:ext cx="7543800" cy="515677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21240767"/>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200" y="22179629"/>
            <a:ext cx="7543800" cy="5920550"/>
          </a:xfrm>
          <a:prstGeom prst="rect">
            <a:avLst/>
          </a:prstGeom>
          <a:solidFill>
            <a:schemeClr val="bg1"/>
          </a:solidFill>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744200" y="28740033"/>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t>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355494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4472667"/>
            <a:ext cx="7543800" cy="69865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-https://dev.mysql.com/doc/refman/8.0/en/</a:t>
            </a:r>
          </a:p>
          <a:p>
            <a:pPr marL="514350" indent="-514350" algn="just">
              <a:buAutoNum type="arabicPeriod"/>
            </a:pPr>
            <a:r>
              <a:rPr lang="en-US" sz="3200" b="1" dirty="0"/>
              <a:t>PHP</a:t>
            </a:r>
            <a:r>
              <a:rPr lang="en-US" sz="3200" dirty="0"/>
              <a:t>-https://www.php.net/manual/en/index.php</a:t>
            </a:r>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r>
              <a:rPr lang="en-US" sz="3200" b="1" dirty="0"/>
              <a:t>APACHE</a:t>
            </a:r>
            <a:r>
              <a:rPr lang="en-US" sz="3200" dirty="0"/>
              <a:t>-https://httpd.apache.org/docs/2.4/</a:t>
            </a:r>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413200" y="31976568"/>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2881824"/>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4199" y="12657751"/>
            <a:ext cx="7543800" cy="7554120"/>
          </a:xfrm>
          <a:prstGeom prst="rect">
            <a:avLst/>
          </a:prstGeom>
        </p:spPr>
      </p:pic>
      <p:grpSp>
        <p:nvGrpSpPr>
          <p:cNvPr id="7" name="Group 6">
            <a:extLst>
              <a:ext uri="{FF2B5EF4-FFF2-40B4-BE49-F238E27FC236}">
                <a16:creationId xmlns:a16="http://schemas.microsoft.com/office/drawing/2014/main" id="{ADFE2D24-B211-4002-8A49-498C97029A77}"/>
              </a:ext>
            </a:extLst>
          </p:cNvPr>
          <p:cNvGrpSpPr/>
          <p:nvPr/>
        </p:nvGrpSpPr>
        <p:grpSpPr>
          <a:xfrm>
            <a:off x="10744199" y="30274924"/>
            <a:ext cx="7543800" cy="5223960"/>
            <a:chOff x="10744199" y="30274924"/>
            <a:chExt cx="7543800" cy="5223960"/>
          </a:xfrm>
        </p:grpSpPr>
        <p:pic>
          <p:nvPicPr>
            <p:cNvPr id="2" name="Picture 1">
              <a:extLst>
                <a:ext uri="{FF2B5EF4-FFF2-40B4-BE49-F238E27FC236}">
                  <a16:creationId xmlns:a16="http://schemas.microsoft.com/office/drawing/2014/main" id="{F775657B-E4A6-4451-8066-DBA6E364CFFC}"/>
                </a:ext>
              </a:extLst>
            </p:cNvPr>
            <p:cNvPicPr>
              <a:picLocks noChangeAspect="1"/>
            </p:cNvPicPr>
            <p:nvPr/>
          </p:nvPicPr>
          <p:blipFill>
            <a:blip r:embed="rId9"/>
            <a:stretch>
              <a:fillRect/>
            </a:stretch>
          </p:blipFill>
          <p:spPr>
            <a:xfrm>
              <a:off x="10744199" y="30275645"/>
              <a:ext cx="6542680" cy="5223239"/>
            </a:xfrm>
            <a:prstGeom prst="rect">
              <a:avLst/>
            </a:prstGeom>
          </p:spPr>
        </p:pic>
        <p:pic>
          <p:nvPicPr>
            <p:cNvPr id="5" name="Picture 4">
              <a:extLst>
                <a:ext uri="{FF2B5EF4-FFF2-40B4-BE49-F238E27FC236}">
                  <a16:creationId xmlns:a16="http://schemas.microsoft.com/office/drawing/2014/main" id="{2FF717F3-6575-433F-A12B-360400511D64}"/>
                </a:ext>
              </a:extLst>
            </p:cNvPr>
            <p:cNvPicPr>
              <a:picLocks noChangeAspect="1"/>
            </p:cNvPicPr>
            <p:nvPr/>
          </p:nvPicPr>
          <p:blipFill>
            <a:blip r:embed="rId10"/>
            <a:stretch>
              <a:fillRect/>
            </a:stretch>
          </p:blipFill>
          <p:spPr>
            <a:xfrm>
              <a:off x="17272916" y="30274924"/>
              <a:ext cx="1015083" cy="5223239"/>
            </a:xfrm>
            <a:prstGeom prst="rect">
              <a:avLst/>
            </a:prstGeom>
          </p:spPr>
        </p:pic>
      </p:grpSp>
      <p:sp>
        <p:nvSpPr>
          <p:cNvPr id="34" name="TextBox 33">
            <a:extLst>
              <a:ext uri="{FF2B5EF4-FFF2-40B4-BE49-F238E27FC236}">
                <a16:creationId xmlns:a16="http://schemas.microsoft.com/office/drawing/2014/main" id="{8A633DC7-95FC-4436-AC20-14FF6C5F35DD}"/>
              </a:ext>
            </a:extLst>
          </p:cNvPr>
          <p:cNvSpPr txBox="1"/>
          <p:nvPr/>
        </p:nvSpPr>
        <p:spPr>
          <a:xfrm>
            <a:off x="10744199" y="35835336"/>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t>Palette Example from Van Gogh’s Starry Night</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587</TotalTime>
  <Words>1187</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106</cp:revision>
  <cp:lastPrinted>2016-07-13T23:56:52Z</cp:lastPrinted>
  <dcterms:created xsi:type="dcterms:W3CDTF">2016-06-13T20:02:52Z</dcterms:created>
  <dcterms:modified xsi:type="dcterms:W3CDTF">2022-04-13T21:42:58Z</dcterms:modified>
</cp:coreProperties>
</file>