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919b22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919b22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c674d0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c674d0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c674d0b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3c674d0b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c674d0b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3c674d0b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c674d0b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c674d0b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919b224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919b224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c674d0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c674d0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c674d0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c674d0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919b224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919b224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919b22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919b22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919b22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919b22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919b22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919b22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c674d0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c674d0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c674d0b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c674d0b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919b22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919b22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Palette Picker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Stockton, Victoria Senn, Eric Brewer, Lily Thompson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be Implemented - Search Bar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for search bar on most pages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DB info for search page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search results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color, creator, or palette name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be Implemented - User Interface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40548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Navigation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Alerts drop down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feature connection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to user profile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19525" y="1152475"/>
            <a:ext cx="40548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Profile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friend pop-up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to friend profile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to saved palettes 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be Implemented - User Interface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27250"/>
            <a:ext cx="40548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Palette Info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representation from database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Palette information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to creator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save to Saved Palettes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327300" y="1017725"/>
            <a:ext cx="40548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Logged In Homepage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Friend activity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Palette creator pop-up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be Implemented - User Interface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53100" y="1328550"/>
            <a:ext cx="80985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Aesthetic/Functionality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the Top Navigation more appealing by using icons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expandable view for Saved Palettes versus a whole separate page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Palette Info could utilize icons for save/saved and display information in a better layout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 Comparison </a:t>
            </a:r>
            <a:r>
              <a:rPr lang="en"/>
              <a:t>- User Interface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5" y="1648075"/>
            <a:ext cx="3677175" cy="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00" y="2160575"/>
            <a:ext cx="30099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538" y="1772488"/>
            <a:ext cx="15430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3675" y="1083425"/>
            <a:ext cx="3566826" cy="218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898" y="3337575"/>
            <a:ext cx="7005024" cy="17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Diagram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400" y="1017725"/>
            <a:ext cx="4563200" cy="39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67975" y="118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 we have had to make some changes to the Palette Picker, we are confident that these changes are for the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have learned up to this point have made us </a:t>
            </a:r>
            <a:r>
              <a:rPr lang="en"/>
              <a:t>confident</a:t>
            </a:r>
            <a:r>
              <a:rPr lang="en"/>
              <a:t> that things will continue to go smoothly through the finish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things are still subject to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all of our components to each other and the database is what we will spend most of our time </a:t>
            </a:r>
            <a:r>
              <a:rPr lang="en"/>
              <a:t>focusing</a:t>
            </a:r>
            <a:r>
              <a:rPr lang="en"/>
              <a:t> on from here on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has been a great learning experience for our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few months of developing the Palette Picker application we have overcome some obstacles and realized we are going to have to do some things a little </a:t>
            </a:r>
            <a:r>
              <a:rPr lang="en"/>
              <a:t>differently than we originally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anticipated things changing in the beginning so, this has not caused us much worry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has learned a lot and things have become a lot clearer since the start.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accomplishments have our hopes high for the things we have yet to accomplish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and deviations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Accomplished Items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and Partially Complete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Items that still need to be implemented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Unresolved Issues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Diagram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Deviations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for recommending complimentary or adjacent colors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short on time, could cut: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 activity on the user’s home page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of search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Items - Database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Complete:</a:t>
            </a:r>
            <a:endParaRPr sz="18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Itself (tables and relations)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functions for getting and sending data to DB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functions using SQL to get, send, or verify info</a:t>
            </a:r>
            <a:endParaRPr sz="16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Partially Complete:</a:t>
            </a:r>
            <a:endParaRPr sz="18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for interaction between UI and DB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Sending DB info between pages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 - Friends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 function to get a user’s friends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Incomplete: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the function in the UI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User’s friends on profile page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Friend activity on home page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09650" y="37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Complete- Palette from an Image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Complete:</a:t>
            </a:r>
            <a:endParaRPr sz="1600"/>
          </a:p>
          <a:p>
            <a:pPr indent="-33020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Pulling an image from the users computer</a:t>
            </a:r>
            <a:endParaRPr sz="1600"/>
          </a:p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a simple palette from an image</a:t>
            </a:r>
            <a:endParaRPr sz="1600"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Incomplete: </a:t>
            </a:r>
            <a:endParaRPr sz="1600"/>
          </a:p>
          <a:p>
            <a:pPr indent="-33020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Connecting these two parts</a:t>
            </a:r>
            <a:endParaRPr sz="1600"/>
          </a:p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Improving palette algorithm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be Implemented- Manual Palette Creation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will be implemented while implementing Palette from an image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Pulling colors from a grid rather than a picture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Hue Slider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be Implemented - Database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 functions relating to the search feature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Specific SQL Functions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</a:t>
            </a:r>
            <a:r>
              <a:rPr lang="en" sz="1600"/>
              <a:t>onnecting the php connection file to the UI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Functions in UI that will use DB info</a:t>
            </a:r>
            <a:endParaRPr sz="16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encryption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