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AA5E30-ABAD-4DB3-AEAC-D33BFF4F00D1}" v="1" dt="2022-04-05T18:04:43.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3" autoAdjust="0"/>
    <p:restoredTop sz="94660"/>
  </p:normalViewPr>
  <p:slideViewPr>
    <p:cSldViewPr snapToGrid="0">
      <p:cViewPr>
        <p:scale>
          <a:sx n="33" d="100"/>
          <a:sy n="33" d="100"/>
        </p:scale>
        <p:origin x="19"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ly thompson" userId="b73c81c5cd046671" providerId="LiveId" clId="{3BAA5E30-ABAD-4DB3-AEAC-D33BFF4F00D1}"/>
    <pc:docChg chg="undo redo custSel modSld">
      <pc:chgData name="lily thompson" userId="b73c81c5cd046671" providerId="LiveId" clId="{3BAA5E30-ABAD-4DB3-AEAC-D33BFF4F00D1}" dt="2022-04-05T18:24:19.152" v="195" actId="20577"/>
      <pc:docMkLst>
        <pc:docMk/>
      </pc:docMkLst>
      <pc:sldChg chg="modSp mod">
        <pc:chgData name="lily thompson" userId="b73c81c5cd046671" providerId="LiveId" clId="{3BAA5E30-ABAD-4DB3-AEAC-D33BFF4F00D1}" dt="2022-04-05T18:24:19.152" v="195" actId="20577"/>
        <pc:sldMkLst>
          <pc:docMk/>
          <pc:sldMk cId="2709660663" sldId="257"/>
        </pc:sldMkLst>
        <pc:spChg chg="mod">
          <ac:chgData name="lily thompson" userId="b73c81c5cd046671" providerId="LiveId" clId="{3BAA5E30-ABAD-4DB3-AEAC-D33BFF4F00D1}" dt="2022-04-05T18:09:21.253" v="67" actId="20577"/>
          <ac:spMkLst>
            <pc:docMk/>
            <pc:sldMk cId="2709660663" sldId="257"/>
            <ac:spMk id="9" creationId="{00000000-0000-0000-0000-000000000000}"/>
          </ac:spMkLst>
        </pc:spChg>
        <pc:spChg chg="mod">
          <ac:chgData name="lily thompson" userId="b73c81c5cd046671" providerId="LiveId" clId="{3BAA5E30-ABAD-4DB3-AEAC-D33BFF4F00D1}" dt="2022-04-05T18:09:56.324" v="74"/>
          <ac:spMkLst>
            <pc:docMk/>
            <pc:sldMk cId="2709660663" sldId="257"/>
            <ac:spMk id="11" creationId="{00000000-0000-0000-0000-000000000000}"/>
          </ac:spMkLst>
        </pc:spChg>
        <pc:spChg chg="mod">
          <ac:chgData name="lily thompson" userId="b73c81c5cd046671" providerId="LiveId" clId="{3BAA5E30-ABAD-4DB3-AEAC-D33BFF4F00D1}" dt="2022-04-05T18:24:19.152" v="195" actId="20577"/>
          <ac:spMkLst>
            <pc:docMk/>
            <pc:sldMk cId="2709660663" sldId="257"/>
            <ac:spMk id="52" creationId="{122B8F71-E134-414F-9A2A-89B6A9482606}"/>
          </ac:spMkLst>
        </pc:spChg>
        <pc:spChg chg="mod">
          <ac:chgData name="lily thompson" userId="b73c81c5cd046671" providerId="LiveId" clId="{3BAA5E30-ABAD-4DB3-AEAC-D33BFF4F00D1}" dt="2022-04-05T18:23:58.818" v="192" actId="1035"/>
          <ac:spMkLst>
            <pc:docMk/>
            <pc:sldMk cId="2709660663" sldId="257"/>
            <ac:spMk id="64" creationId="{FE4ABEB6-42E0-5448-8797-D240D1D728E0}"/>
          </ac:spMkLst>
        </pc:spChg>
        <pc:picChg chg="mod">
          <ac:chgData name="lily thompson" userId="b73c81c5cd046671" providerId="LiveId" clId="{3BAA5E30-ABAD-4DB3-AEAC-D33BFF4F00D1}" dt="2022-04-05T18:23:47.511" v="189" actId="1036"/>
          <ac:picMkLst>
            <pc:docMk/>
            <pc:sldMk cId="2709660663" sldId="257"/>
            <ac:picMk id="32" creationId="{E2A355EF-BF37-1941-A838-15E3E50CF59D}"/>
          </ac:picMkLst>
        </pc:picChg>
        <pc:picChg chg="mod">
          <ac:chgData name="lily thompson" userId="b73c81c5cd046671" providerId="LiveId" clId="{3BAA5E30-ABAD-4DB3-AEAC-D33BFF4F00D1}" dt="2022-04-05T18:02:33.306" v="1" actId="1076"/>
          <ac:picMkLst>
            <pc:docMk/>
            <pc:sldMk cId="2709660663" sldId="257"/>
            <ac:picMk id="76" creationId="{437D038A-EC4F-AB43-9790-21762BF482C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4/7/2022</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4/7/2022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4/7/2022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4/7/2022</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315200"/>
            <a:ext cx="7543800" cy="513986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rtl="0">
              <a:spcBef>
                <a:spcPts val="0"/>
              </a:spcBef>
              <a:spcAft>
                <a:spcPts val="0"/>
              </a:spcAft>
            </a:pPr>
            <a:r>
              <a:rPr lang="en-US" sz="3200" dirty="0"/>
              <a:t> </a:t>
            </a:r>
            <a:r>
              <a:rPr lang="en-US" sz="3200" b="0" i="0" u="none" strike="noStrike" dirty="0">
                <a:solidFill>
                  <a:srgbClr val="000000"/>
                </a:solidFill>
                <a:effectLst/>
              </a:rPr>
              <a:t>Our proposal is for a web based application called The Palette Picker. The Palette Picker will allow users to create personalized five color sets, and then share those patterns with friends and the community. These palettes can be referenced when creating pottery, painting your home, using a digital art program, or other activities that utilize color and require a cohesive look or feel</a:t>
            </a:r>
            <a:r>
              <a:rPr lang="en-US" sz="3200" b="0" i="0" u="none" strike="noStrike" dirty="0">
                <a:solidFill>
                  <a:srgbClr val="000000"/>
                </a:solidFill>
                <a:effectLst/>
                <a:latin typeface="Arial" panose="020B0604020202020204" pitchFamily="34" charset="0"/>
              </a:rPr>
              <a:t>.</a:t>
            </a:r>
            <a:endParaRPr lang="en-US" sz="3200" b="0" dirty="0">
              <a:effectLst/>
            </a:endParaRPr>
          </a:p>
          <a:p>
            <a:pPr rtl="0" fontAlgn="base">
              <a:spcBef>
                <a:spcPts val="0"/>
              </a:spcBef>
              <a:spcAft>
                <a:spcPts val="0"/>
              </a:spcAft>
            </a:pPr>
            <a:br>
              <a:rPr lang="en-US" sz="800" dirty="0"/>
            </a:br>
            <a:endParaRPr lang="en-US" sz="3200" dirty="0"/>
          </a:p>
        </p:txBody>
      </p:sp>
      <p:sp>
        <p:nvSpPr>
          <p:cNvPr id="42" name="TextBox 41"/>
          <p:cNvSpPr txBox="1"/>
          <p:nvPr/>
        </p:nvSpPr>
        <p:spPr>
          <a:xfrm>
            <a:off x="1371600" y="640080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Introduction</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dirty="0">
                <a:solidFill>
                  <a:srgbClr val="BB1C3F"/>
                </a:solidFill>
              </a:rPr>
              <a:t>Palette Picker</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dirty="0"/>
              <a:t>Simon Stockton, Lily Thompson, Victoria </a:t>
            </a:r>
            <a:r>
              <a:rPr lang="en-US" sz="5400" dirty="0" err="1"/>
              <a:t>Senn</a:t>
            </a:r>
            <a:r>
              <a:rPr lang="en-US" sz="5400" dirty="0"/>
              <a:t>, Eric Brewer</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10744200" y="7315200"/>
            <a:ext cx="7543800" cy="183127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 Lorem ipsum dolor sit </a:t>
            </a:r>
            <a:r>
              <a:rPr lang="en-US" sz="3200" dirty="0" err="1"/>
              <a:t>amet</a:t>
            </a:r>
            <a:r>
              <a:rPr lang="en-US" sz="3200" dirty="0"/>
              <a:t>, </a:t>
            </a:r>
            <a:r>
              <a:rPr lang="en-US" sz="3200" dirty="0" err="1"/>
              <a:t>consectetur</a:t>
            </a:r>
            <a:r>
              <a:rPr lang="en-US" sz="3200" dirty="0"/>
              <a:t> </a:t>
            </a:r>
            <a:r>
              <a:rPr lang="en-US" sz="3200" dirty="0" err="1"/>
              <a:t>adipiscing</a:t>
            </a:r>
            <a:r>
              <a:rPr lang="en-US" sz="3200" dirty="0"/>
              <a:t> </a:t>
            </a:r>
            <a:r>
              <a:rPr lang="en-US" sz="3200" dirty="0" err="1"/>
              <a:t>elit</a:t>
            </a:r>
            <a:r>
              <a:rPr lang="en-US" sz="3200" dirty="0"/>
              <a:t>. </a:t>
            </a:r>
            <a:r>
              <a:rPr lang="en-US" sz="3200" dirty="0" err="1"/>
              <a:t>Aliquam</a:t>
            </a:r>
            <a:r>
              <a:rPr lang="en-US" sz="3200" dirty="0"/>
              <a:t> </a:t>
            </a:r>
            <a:r>
              <a:rPr lang="en-US" sz="3200" dirty="0" err="1"/>
              <a:t>hendrerit</a:t>
            </a:r>
            <a:r>
              <a:rPr lang="en-US" sz="3200" dirty="0"/>
              <a:t> </a:t>
            </a:r>
            <a:r>
              <a:rPr lang="en-US" sz="3200" dirty="0" err="1"/>
              <a:t>laoreet</a:t>
            </a:r>
            <a:r>
              <a:rPr lang="en-US" sz="3200" dirty="0"/>
              <a:t> ante </a:t>
            </a:r>
            <a:r>
              <a:rPr lang="en-US" sz="3200" dirty="0" err="1"/>
              <a:t>eget</a:t>
            </a:r>
            <a:r>
              <a:rPr lang="en-US" sz="3200" dirty="0"/>
              <a:t> </a:t>
            </a:r>
            <a:r>
              <a:rPr lang="en-US" sz="3200" dirty="0" err="1"/>
              <a:t>commodo</a:t>
            </a:r>
            <a:r>
              <a:rPr lang="en-US" sz="3200" dirty="0"/>
              <a:t>. </a:t>
            </a:r>
            <a:r>
              <a:rPr lang="en-US" sz="3200" dirty="0" err="1"/>
              <a:t>Aliquam</a:t>
            </a:r>
            <a:r>
              <a:rPr lang="en-US" sz="3200" dirty="0"/>
              <a:t> </a:t>
            </a:r>
            <a:r>
              <a:rPr lang="en-US" sz="3200" dirty="0" err="1"/>
              <a:t>erat</a:t>
            </a:r>
            <a:r>
              <a:rPr lang="en-US" sz="3200" dirty="0"/>
              <a:t> </a:t>
            </a:r>
            <a:r>
              <a:rPr lang="en-US" sz="3200" dirty="0" err="1"/>
              <a:t>volutpat</a:t>
            </a:r>
            <a:r>
              <a:rPr lang="en-US" sz="3200" dirty="0"/>
              <a:t>. </a:t>
            </a:r>
            <a:r>
              <a:rPr lang="en-US" sz="3200" dirty="0" err="1"/>
              <a:t>Curabitur</a:t>
            </a:r>
            <a:r>
              <a:rPr lang="en-US" sz="3200" dirty="0"/>
              <a:t> </a:t>
            </a:r>
            <a:r>
              <a:rPr lang="en-US" sz="3200" dirty="0" err="1"/>
              <a:t>nunc</a:t>
            </a:r>
            <a:r>
              <a:rPr lang="en-US" sz="3200" dirty="0"/>
              <a:t> </a:t>
            </a:r>
            <a:r>
              <a:rPr lang="en-US" sz="3200" dirty="0" err="1"/>
              <a:t>nibh</a:t>
            </a:r>
            <a:r>
              <a:rPr lang="en-US" sz="3200" dirty="0"/>
              <a:t>, </a:t>
            </a:r>
            <a:r>
              <a:rPr lang="en-US" sz="3200" dirty="0" err="1"/>
              <a:t>luctus</a:t>
            </a:r>
            <a:r>
              <a:rPr lang="en-US" sz="3200" dirty="0"/>
              <a:t> </a:t>
            </a:r>
            <a:r>
              <a:rPr lang="en-US" sz="3200" dirty="0" err="1"/>
              <a:t>quis</a:t>
            </a:r>
            <a:r>
              <a:rPr lang="en-US" sz="3200" dirty="0"/>
              <a:t> eros vel, </a:t>
            </a:r>
            <a:r>
              <a:rPr lang="en-US" sz="3200" dirty="0" err="1"/>
              <a:t>aliquet</a:t>
            </a:r>
            <a:r>
              <a:rPr lang="en-US" sz="3200" dirty="0"/>
              <a:t> </a:t>
            </a:r>
            <a:r>
              <a:rPr lang="en-US" sz="3200" dirty="0" err="1"/>
              <a:t>laoreet</a:t>
            </a:r>
            <a:r>
              <a:rPr lang="en-US" sz="3200" dirty="0"/>
              <a:t> </a:t>
            </a:r>
            <a:r>
              <a:rPr lang="en-US" sz="3200" dirty="0" err="1"/>
              <a:t>urna</a:t>
            </a:r>
            <a:r>
              <a:rPr lang="en-US" sz="3200" dirty="0"/>
              <a:t>. </a:t>
            </a:r>
            <a:r>
              <a:rPr lang="en-US" sz="3200" dirty="0" err="1"/>
              <a:t>Aliquam</a:t>
            </a:r>
            <a:r>
              <a:rPr lang="en-US" sz="3200" dirty="0"/>
              <a:t> </a:t>
            </a:r>
            <a:r>
              <a:rPr lang="en-US" sz="3200" dirty="0" err="1"/>
              <a:t>erat</a:t>
            </a:r>
            <a:r>
              <a:rPr lang="en-US" sz="3200" dirty="0"/>
              <a:t> </a:t>
            </a:r>
            <a:r>
              <a:rPr lang="en-US" sz="3200" dirty="0" err="1"/>
              <a:t>volutpat</a:t>
            </a:r>
            <a:r>
              <a:rPr lang="en-US" sz="3200" dirty="0"/>
              <a:t>. </a:t>
            </a:r>
            <a:r>
              <a:rPr lang="en-US" sz="3200" dirty="0" err="1"/>
              <a:t>Mauris</a:t>
            </a:r>
            <a:r>
              <a:rPr lang="en-US" sz="3200" dirty="0"/>
              <a:t> </a:t>
            </a:r>
            <a:r>
              <a:rPr lang="en-US" sz="3200" dirty="0" err="1"/>
              <a:t>ultrices</a:t>
            </a:r>
            <a:r>
              <a:rPr lang="en-US" sz="3200" dirty="0"/>
              <a:t> mi id </a:t>
            </a:r>
            <a:r>
              <a:rPr lang="en-US" sz="3200" dirty="0" err="1"/>
              <a:t>erat</a:t>
            </a:r>
            <a:r>
              <a:rPr lang="en-US" sz="3200" dirty="0"/>
              <a:t> </a:t>
            </a:r>
            <a:r>
              <a:rPr lang="en-US" sz="3200" dirty="0" err="1"/>
              <a:t>efficitur</a:t>
            </a:r>
            <a:r>
              <a:rPr lang="en-US" sz="3200" dirty="0"/>
              <a:t>, at </a:t>
            </a:r>
            <a:r>
              <a:rPr lang="en-US" sz="3200" dirty="0" err="1"/>
              <a:t>mattis</a:t>
            </a:r>
            <a:r>
              <a:rPr lang="en-US" sz="3200" dirty="0"/>
              <a:t> lorem </a:t>
            </a:r>
            <a:r>
              <a:rPr lang="en-US" sz="3200" dirty="0" err="1"/>
              <a:t>mattis</a:t>
            </a:r>
            <a:r>
              <a:rPr lang="en-US" sz="3200" dirty="0"/>
              <a:t>. </a:t>
            </a:r>
            <a:r>
              <a:rPr lang="en-US" sz="3200" dirty="0" err="1"/>
              <a:t>Aliquam</a:t>
            </a:r>
            <a:r>
              <a:rPr lang="en-US" sz="3200" dirty="0"/>
              <a:t> </a:t>
            </a:r>
            <a:r>
              <a:rPr lang="en-US" sz="3200" dirty="0" err="1"/>
              <a:t>eu</a:t>
            </a:r>
            <a:r>
              <a:rPr lang="en-US" sz="3200" dirty="0"/>
              <a:t> lacinia eros. Sed </a:t>
            </a:r>
            <a:r>
              <a:rPr lang="en-US" sz="3200" dirty="0" err="1"/>
              <a:t>facilisis</a:t>
            </a:r>
            <a:r>
              <a:rPr lang="en-US" sz="3200" dirty="0"/>
              <a:t> </a:t>
            </a:r>
            <a:r>
              <a:rPr lang="en-US" sz="3200" dirty="0" err="1"/>
              <a:t>neque</a:t>
            </a:r>
            <a:r>
              <a:rPr lang="en-US" sz="3200" dirty="0"/>
              <a:t> </a:t>
            </a:r>
            <a:r>
              <a:rPr lang="en-US" sz="3200" dirty="0" err="1"/>
              <a:t>tortor</a:t>
            </a:r>
            <a:r>
              <a:rPr lang="en-US" sz="3200" dirty="0"/>
              <a:t>, id porta </a:t>
            </a:r>
            <a:r>
              <a:rPr lang="en-US" sz="3200" dirty="0" err="1"/>
              <a:t>sem</a:t>
            </a:r>
            <a:r>
              <a:rPr lang="en-US" sz="3200" dirty="0"/>
              <a:t> </a:t>
            </a:r>
            <a:r>
              <a:rPr lang="en-US" sz="3200" dirty="0" err="1"/>
              <a:t>pellentesque</a:t>
            </a:r>
            <a:r>
              <a:rPr lang="en-US" sz="3200" dirty="0"/>
              <a:t> dictum. </a:t>
            </a:r>
            <a:r>
              <a:rPr lang="en-US" sz="3200" dirty="0" err="1"/>
              <a:t>Pellentesque</a:t>
            </a:r>
            <a:r>
              <a:rPr lang="en-US" sz="3200" dirty="0"/>
              <a:t> habitant </a:t>
            </a:r>
            <a:r>
              <a:rPr lang="en-US" sz="3200" dirty="0" err="1"/>
              <a:t>morbi</a:t>
            </a:r>
            <a:r>
              <a:rPr lang="en-US" sz="3200" dirty="0"/>
              <a:t> </a:t>
            </a:r>
            <a:r>
              <a:rPr lang="en-US" sz="3200" dirty="0" err="1"/>
              <a:t>tristique</a:t>
            </a:r>
            <a:r>
              <a:rPr lang="en-US" sz="3200" dirty="0"/>
              <a:t> </a:t>
            </a:r>
            <a:r>
              <a:rPr lang="en-US" sz="3200" dirty="0" err="1"/>
              <a:t>senectus</a:t>
            </a:r>
            <a:r>
              <a:rPr lang="en-US" sz="3200" dirty="0"/>
              <a:t> et </a:t>
            </a:r>
            <a:r>
              <a:rPr lang="en-US" sz="3200" dirty="0" err="1"/>
              <a:t>netus</a:t>
            </a:r>
            <a:r>
              <a:rPr lang="en-US" sz="3200" dirty="0"/>
              <a:t> et </a:t>
            </a:r>
            <a:r>
              <a:rPr lang="en-US" sz="3200" dirty="0" err="1"/>
              <a:t>malesuada</a:t>
            </a:r>
            <a:r>
              <a:rPr lang="en-US" sz="3200" dirty="0"/>
              <a:t> fames ac </a:t>
            </a:r>
            <a:r>
              <a:rPr lang="en-US" sz="3200" dirty="0" err="1"/>
              <a:t>turpis</a:t>
            </a:r>
            <a:r>
              <a:rPr lang="en-US" sz="3200" dirty="0"/>
              <a:t> </a:t>
            </a:r>
            <a:r>
              <a:rPr lang="en-US" sz="3200" dirty="0" err="1"/>
              <a:t>egestas</a:t>
            </a:r>
            <a:r>
              <a:rPr lang="en-US" sz="3200" dirty="0"/>
              <a:t>. Vestibulum </a:t>
            </a:r>
            <a:r>
              <a:rPr lang="en-US" sz="3200" dirty="0" err="1"/>
              <a:t>sem</a:t>
            </a:r>
            <a:r>
              <a:rPr lang="en-US" sz="3200" dirty="0"/>
              <a:t> </a:t>
            </a:r>
            <a:r>
              <a:rPr lang="en-US" sz="3200" dirty="0" err="1"/>
              <a:t>turpis</a:t>
            </a:r>
            <a:r>
              <a:rPr lang="en-US" sz="3200" dirty="0"/>
              <a:t>, </a:t>
            </a:r>
            <a:r>
              <a:rPr lang="en-US" sz="3200" dirty="0" err="1"/>
              <a:t>iaculis</a:t>
            </a:r>
            <a:r>
              <a:rPr lang="en-US" sz="3200" dirty="0"/>
              <a:t> et </a:t>
            </a:r>
            <a:r>
              <a:rPr lang="en-US" sz="3200" dirty="0" err="1"/>
              <a:t>lacus</a:t>
            </a:r>
            <a:r>
              <a:rPr lang="en-US" sz="3200" dirty="0"/>
              <a:t> </a:t>
            </a:r>
            <a:r>
              <a:rPr lang="en-US" sz="3200" dirty="0" err="1"/>
              <a:t>nec</a:t>
            </a:r>
            <a:r>
              <a:rPr lang="en-US" sz="3200" dirty="0"/>
              <a:t>, </a:t>
            </a:r>
            <a:r>
              <a:rPr lang="en-US" sz="3200" dirty="0" err="1"/>
              <a:t>rutrum</a:t>
            </a:r>
            <a:r>
              <a:rPr lang="en-US" sz="3200" dirty="0"/>
              <a:t> </a:t>
            </a:r>
            <a:r>
              <a:rPr lang="en-US" sz="3200" dirty="0" err="1"/>
              <a:t>laoreet</a:t>
            </a:r>
            <a:r>
              <a:rPr lang="en-US" sz="3200" dirty="0"/>
              <a:t> mi. Donec ligula </a:t>
            </a:r>
            <a:r>
              <a:rPr lang="en-US" sz="3200" dirty="0" err="1"/>
              <a:t>felis</a:t>
            </a:r>
            <a:r>
              <a:rPr lang="en-US" sz="3200" dirty="0"/>
              <a:t>, </a:t>
            </a:r>
            <a:r>
              <a:rPr lang="en-US" sz="3200" dirty="0" err="1"/>
              <a:t>eleifend</a:t>
            </a:r>
            <a:r>
              <a:rPr lang="en-US" sz="3200" dirty="0"/>
              <a:t> </a:t>
            </a:r>
            <a:r>
              <a:rPr lang="en-US" sz="3200" dirty="0" err="1"/>
              <a:t>imperdiet</a:t>
            </a:r>
            <a:r>
              <a:rPr lang="en-US" sz="3200" dirty="0"/>
              <a:t> </a:t>
            </a:r>
            <a:r>
              <a:rPr lang="en-US" sz="3200" dirty="0" err="1"/>
              <a:t>ullamcorper</a:t>
            </a:r>
            <a:r>
              <a:rPr lang="en-US" sz="3200" dirty="0"/>
              <a:t> non, </a:t>
            </a:r>
            <a:r>
              <a:rPr lang="en-US" sz="3200" dirty="0" err="1"/>
              <a:t>tincidunt</a:t>
            </a:r>
            <a:r>
              <a:rPr lang="en-US" sz="3200" dirty="0"/>
              <a:t> vel </a:t>
            </a:r>
            <a:r>
              <a:rPr lang="en-US" sz="3200" dirty="0" err="1"/>
              <a:t>nunc</a:t>
            </a:r>
            <a:r>
              <a:rPr lang="en-US" sz="3200" dirty="0"/>
              <a:t>. Sed sed </a:t>
            </a:r>
            <a:r>
              <a:rPr lang="en-US" sz="3200" dirty="0" err="1"/>
              <a:t>congue</a:t>
            </a:r>
            <a:r>
              <a:rPr lang="en-US" sz="3200" dirty="0"/>
              <a:t> </a:t>
            </a:r>
            <a:r>
              <a:rPr lang="en-US" sz="3200" dirty="0" err="1"/>
              <a:t>lacus</a:t>
            </a:r>
            <a:r>
              <a:rPr lang="en-US" sz="3200" dirty="0"/>
              <a:t>, sit </a:t>
            </a:r>
            <a:r>
              <a:rPr lang="en-US" sz="3200" dirty="0" err="1"/>
              <a:t>amet</a:t>
            </a:r>
            <a:r>
              <a:rPr lang="en-US" sz="3200" dirty="0"/>
              <a:t> </a:t>
            </a:r>
            <a:r>
              <a:rPr lang="en-US" sz="3200" dirty="0" err="1"/>
              <a:t>elementum</a:t>
            </a:r>
            <a:r>
              <a:rPr lang="en-US" sz="3200" dirty="0"/>
              <a:t> </a:t>
            </a:r>
            <a:r>
              <a:rPr lang="en-US" sz="3200" dirty="0" err="1"/>
              <a:t>purus</a:t>
            </a:r>
            <a:r>
              <a:rPr lang="en-US" sz="3200" dirty="0"/>
              <a:t>. </a:t>
            </a:r>
            <a:r>
              <a:rPr lang="en-US" sz="3200" dirty="0" err="1"/>
              <a:t>Orci</a:t>
            </a:r>
            <a:r>
              <a:rPr lang="en-US" sz="3200" dirty="0"/>
              <a:t> </a:t>
            </a:r>
            <a:r>
              <a:rPr lang="en-US" sz="3200" dirty="0" err="1"/>
              <a:t>varius</a:t>
            </a:r>
            <a:r>
              <a:rPr lang="en-US" sz="3200" dirty="0"/>
              <a:t> </a:t>
            </a:r>
            <a:r>
              <a:rPr lang="en-US" sz="3200" dirty="0" err="1"/>
              <a:t>natoque</a:t>
            </a:r>
            <a:r>
              <a:rPr lang="en-US" sz="3200" dirty="0"/>
              <a:t> </a:t>
            </a:r>
            <a:r>
              <a:rPr lang="en-US" sz="3200" dirty="0" err="1"/>
              <a:t>penatibus</a:t>
            </a:r>
            <a:r>
              <a:rPr lang="en-US" sz="3200" dirty="0"/>
              <a:t> et </a:t>
            </a:r>
            <a:r>
              <a:rPr lang="en-US" sz="3200" dirty="0" err="1"/>
              <a:t>magnis</a:t>
            </a:r>
            <a:r>
              <a:rPr lang="en-US" sz="3200" dirty="0"/>
              <a:t> dis parturient </a:t>
            </a:r>
            <a:r>
              <a:rPr lang="en-US" sz="3200" dirty="0" err="1"/>
              <a:t>montes</a:t>
            </a:r>
            <a:r>
              <a:rPr lang="en-US" sz="3200" dirty="0"/>
              <a:t>, </a:t>
            </a:r>
            <a:r>
              <a:rPr lang="en-US" sz="3200" dirty="0" err="1"/>
              <a:t>nascetur</a:t>
            </a:r>
            <a:r>
              <a:rPr lang="en-US" sz="3200" dirty="0"/>
              <a:t> </a:t>
            </a:r>
            <a:r>
              <a:rPr lang="en-US" sz="3200" dirty="0" err="1"/>
              <a:t>ridiculus</a:t>
            </a:r>
            <a:r>
              <a:rPr lang="en-US" sz="3200" dirty="0"/>
              <a:t> mus. In vel </a:t>
            </a:r>
            <a:r>
              <a:rPr lang="en-US" sz="3200" dirty="0" err="1"/>
              <a:t>ultrices</a:t>
            </a:r>
            <a:r>
              <a:rPr lang="en-US" sz="3200" dirty="0"/>
              <a:t> magna. In vel </a:t>
            </a:r>
            <a:r>
              <a:rPr lang="en-US" sz="3200" dirty="0" err="1"/>
              <a:t>justo</a:t>
            </a:r>
            <a:r>
              <a:rPr lang="en-US" sz="3200" dirty="0"/>
              <a:t> </a:t>
            </a:r>
            <a:r>
              <a:rPr lang="en-US" sz="3200" dirty="0" err="1"/>
              <a:t>nec</a:t>
            </a:r>
            <a:r>
              <a:rPr lang="en-US" sz="3200" dirty="0"/>
              <a:t> </a:t>
            </a:r>
            <a:r>
              <a:rPr lang="en-US" sz="3200" dirty="0" err="1"/>
              <a:t>turpis</a:t>
            </a:r>
            <a:r>
              <a:rPr lang="en-US" sz="3200" dirty="0"/>
              <a:t> </a:t>
            </a:r>
            <a:r>
              <a:rPr lang="en-US" sz="3200" dirty="0" err="1"/>
              <a:t>malesuada</a:t>
            </a:r>
            <a:r>
              <a:rPr lang="en-US" sz="3200" dirty="0"/>
              <a:t> </a:t>
            </a:r>
            <a:r>
              <a:rPr lang="en-US" sz="3200" dirty="0" err="1"/>
              <a:t>elementum</a:t>
            </a:r>
            <a:r>
              <a:rPr lang="en-US" sz="3200" dirty="0"/>
              <a:t>. Sed </a:t>
            </a:r>
            <a:r>
              <a:rPr lang="en-US" sz="3200" dirty="0" err="1"/>
              <a:t>ultricies</a:t>
            </a:r>
            <a:r>
              <a:rPr lang="en-US" sz="3200" dirty="0"/>
              <a:t> ipsum </a:t>
            </a:r>
            <a:r>
              <a:rPr lang="en-US" sz="3200" dirty="0" err="1"/>
              <a:t>ut</a:t>
            </a:r>
            <a:r>
              <a:rPr lang="en-US" sz="3200" dirty="0"/>
              <a:t> </a:t>
            </a:r>
            <a:r>
              <a:rPr lang="en-US" sz="3200" dirty="0" err="1"/>
              <a:t>malesuada</a:t>
            </a:r>
            <a:r>
              <a:rPr lang="en-US" sz="3200" dirty="0"/>
              <a:t> </a:t>
            </a:r>
            <a:r>
              <a:rPr lang="en-US" sz="3200" dirty="0" err="1"/>
              <a:t>eleifend</a:t>
            </a:r>
            <a:r>
              <a:rPr lang="en-US" sz="3200" dirty="0"/>
              <a:t>.</a:t>
            </a:r>
          </a:p>
          <a:p>
            <a:pPr algn="just"/>
            <a:endParaRPr lang="en-US" sz="3200" dirty="0"/>
          </a:p>
          <a:p>
            <a:pPr algn="just"/>
            <a:r>
              <a:rPr lang="en-US" sz="3200" dirty="0" err="1"/>
              <a:t>Nulla</a:t>
            </a:r>
            <a:r>
              <a:rPr lang="en-US" sz="3200" dirty="0"/>
              <a:t> </a:t>
            </a:r>
            <a:r>
              <a:rPr lang="en-US" sz="3200" dirty="0" err="1"/>
              <a:t>facilisi</a:t>
            </a:r>
            <a:r>
              <a:rPr lang="en-US" sz="3200" dirty="0"/>
              <a:t>. </a:t>
            </a:r>
            <a:r>
              <a:rPr lang="en-US" sz="3200" dirty="0" err="1"/>
              <a:t>Praesent</a:t>
            </a:r>
            <a:r>
              <a:rPr lang="en-US" sz="3200" dirty="0"/>
              <a:t> id dui a </a:t>
            </a:r>
            <a:r>
              <a:rPr lang="en-US" sz="3200" dirty="0" err="1"/>
              <a:t>orci</a:t>
            </a:r>
            <a:r>
              <a:rPr lang="en-US" sz="3200" dirty="0"/>
              <a:t> </a:t>
            </a:r>
            <a:r>
              <a:rPr lang="en-US" sz="3200" dirty="0" err="1"/>
              <a:t>molestie</a:t>
            </a:r>
            <a:r>
              <a:rPr lang="en-US" sz="3200" dirty="0"/>
              <a:t> </a:t>
            </a:r>
            <a:r>
              <a:rPr lang="en-US" sz="3200" dirty="0" err="1"/>
              <a:t>hendrerit</a:t>
            </a:r>
            <a:r>
              <a:rPr lang="en-US" sz="3200" dirty="0"/>
              <a:t>. Donec eros </a:t>
            </a:r>
            <a:r>
              <a:rPr lang="en-US" sz="3200" dirty="0" err="1"/>
              <a:t>turpis</a:t>
            </a:r>
            <a:r>
              <a:rPr lang="en-US" sz="3200" dirty="0"/>
              <a:t>, </a:t>
            </a:r>
            <a:r>
              <a:rPr lang="en-US" sz="3200" dirty="0" err="1"/>
              <a:t>eleifend</a:t>
            </a:r>
            <a:r>
              <a:rPr lang="en-US" sz="3200" dirty="0"/>
              <a:t> </a:t>
            </a:r>
            <a:r>
              <a:rPr lang="en-US" sz="3200" dirty="0" err="1"/>
              <a:t>nec</a:t>
            </a:r>
            <a:r>
              <a:rPr lang="en-US" sz="3200" dirty="0"/>
              <a:t> convallis vitae, </a:t>
            </a:r>
            <a:r>
              <a:rPr lang="en-US" sz="3200" dirty="0" err="1"/>
              <a:t>venenatis</a:t>
            </a:r>
            <a:r>
              <a:rPr lang="en-US" sz="3200" dirty="0"/>
              <a:t> </a:t>
            </a:r>
            <a:r>
              <a:rPr lang="en-US" sz="3200" dirty="0" err="1"/>
              <a:t>quis</a:t>
            </a:r>
            <a:r>
              <a:rPr lang="en-US" sz="3200" dirty="0"/>
              <a:t> </a:t>
            </a:r>
            <a:r>
              <a:rPr lang="en-US" sz="3200" dirty="0" err="1"/>
              <a:t>justo</a:t>
            </a:r>
            <a:r>
              <a:rPr lang="en-US" sz="3200" dirty="0"/>
              <a:t>. Cras vel </a:t>
            </a:r>
            <a:r>
              <a:rPr lang="en-US" sz="3200" dirty="0" err="1"/>
              <a:t>malesuada</a:t>
            </a:r>
            <a:r>
              <a:rPr lang="en-US" sz="3200" dirty="0"/>
              <a:t> </a:t>
            </a:r>
            <a:r>
              <a:rPr lang="en-US" sz="3200" dirty="0" err="1"/>
              <a:t>metus</a:t>
            </a:r>
            <a:r>
              <a:rPr lang="en-US" sz="3200" dirty="0"/>
              <a:t>. Donec </a:t>
            </a:r>
            <a:r>
              <a:rPr lang="en-US" sz="3200" dirty="0" err="1"/>
              <a:t>ut</a:t>
            </a:r>
            <a:r>
              <a:rPr lang="en-US" sz="3200" dirty="0"/>
              <a:t> </a:t>
            </a:r>
            <a:r>
              <a:rPr lang="en-US" sz="3200" dirty="0" err="1"/>
              <a:t>elit</a:t>
            </a:r>
            <a:r>
              <a:rPr lang="en-US" sz="3200" dirty="0"/>
              <a:t> id ex </a:t>
            </a:r>
            <a:r>
              <a:rPr lang="en-US" sz="3200" dirty="0" err="1"/>
              <a:t>tincidunt</a:t>
            </a:r>
            <a:r>
              <a:rPr lang="en-US" sz="3200" dirty="0"/>
              <a:t> </a:t>
            </a:r>
            <a:r>
              <a:rPr lang="en-US" sz="3200" dirty="0" err="1"/>
              <a:t>tristique</a:t>
            </a:r>
            <a:r>
              <a:rPr lang="en-US" sz="3200" dirty="0"/>
              <a:t>. Cras </a:t>
            </a:r>
            <a:r>
              <a:rPr lang="en-US" sz="3200" dirty="0" err="1"/>
              <a:t>facilisis</a:t>
            </a:r>
            <a:r>
              <a:rPr lang="en-US" sz="3200" dirty="0"/>
              <a:t> </a:t>
            </a:r>
            <a:r>
              <a:rPr lang="en-US" sz="3200" dirty="0" err="1"/>
              <a:t>sapien</a:t>
            </a:r>
            <a:r>
              <a:rPr lang="en-US" sz="3200" dirty="0"/>
              <a:t> </a:t>
            </a:r>
            <a:r>
              <a:rPr lang="en-US" sz="3200" dirty="0" err="1"/>
              <a:t>lacus</a:t>
            </a:r>
            <a:r>
              <a:rPr lang="en-US" sz="3200" dirty="0"/>
              <a:t>, </a:t>
            </a:r>
            <a:r>
              <a:rPr lang="en-US" sz="3200" dirty="0" err="1"/>
              <a:t>quis</a:t>
            </a:r>
            <a:r>
              <a:rPr lang="en-US" sz="3200" dirty="0"/>
              <a:t> </a:t>
            </a:r>
            <a:r>
              <a:rPr lang="en-US" sz="3200" dirty="0" err="1"/>
              <a:t>commodo</a:t>
            </a:r>
            <a:r>
              <a:rPr lang="en-US" sz="3200" dirty="0"/>
              <a:t> </a:t>
            </a:r>
            <a:r>
              <a:rPr lang="en-US" sz="3200" dirty="0" err="1"/>
              <a:t>est</a:t>
            </a:r>
            <a:r>
              <a:rPr lang="en-US" sz="3200" dirty="0"/>
              <a:t> </a:t>
            </a:r>
            <a:r>
              <a:rPr lang="en-US" sz="3200" dirty="0" err="1"/>
              <a:t>posuere</a:t>
            </a:r>
            <a:r>
              <a:rPr lang="en-US" sz="3200" dirty="0"/>
              <a:t> ac. </a:t>
            </a:r>
            <a:r>
              <a:rPr lang="en-US" sz="3200" dirty="0" err="1"/>
              <a:t>Fusce</a:t>
            </a:r>
            <a:r>
              <a:rPr lang="en-US" sz="3200" dirty="0"/>
              <a:t> </a:t>
            </a:r>
            <a:r>
              <a:rPr lang="en-US" sz="3200" dirty="0" err="1"/>
              <a:t>tincidunt</a:t>
            </a:r>
            <a:r>
              <a:rPr lang="en-US" sz="3200" dirty="0"/>
              <a:t> </a:t>
            </a:r>
            <a:r>
              <a:rPr lang="en-US" sz="3200" dirty="0" err="1"/>
              <a:t>ullamcorper</a:t>
            </a:r>
            <a:r>
              <a:rPr lang="en-US" sz="3200" dirty="0"/>
              <a:t> </a:t>
            </a:r>
            <a:r>
              <a:rPr lang="en-US" sz="3200" dirty="0" err="1"/>
              <a:t>leo</a:t>
            </a:r>
            <a:r>
              <a:rPr lang="en-US" sz="3200" dirty="0"/>
              <a:t> at </a:t>
            </a:r>
            <a:r>
              <a:rPr lang="en-US" sz="3200" dirty="0" err="1"/>
              <a:t>egestas</a:t>
            </a:r>
            <a:r>
              <a:rPr lang="en-US" sz="3200" dirty="0"/>
              <a:t>.</a:t>
            </a:r>
          </a:p>
          <a:p>
            <a:pPr algn="just"/>
            <a:endParaRPr lang="en-US" sz="3200" dirty="0"/>
          </a:p>
          <a:p>
            <a:pPr algn="just"/>
            <a:r>
              <a:rPr lang="en-US" sz="3200" dirty="0" err="1"/>
              <a:t>Vivamus</a:t>
            </a:r>
            <a:r>
              <a:rPr lang="en-US" sz="3200" dirty="0"/>
              <a:t> </a:t>
            </a:r>
            <a:r>
              <a:rPr lang="en-US" sz="3200" dirty="0" err="1"/>
              <a:t>pellentesque</a:t>
            </a:r>
            <a:r>
              <a:rPr lang="en-US" sz="3200" dirty="0"/>
              <a:t> </a:t>
            </a:r>
            <a:r>
              <a:rPr lang="en-US" sz="3200" dirty="0" err="1"/>
              <a:t>fringilla</a:t>
            </a:r>
            <a:r>
              <a:rPr lang="en-US" sz="3200" dirty="0"/>
              <a:t> </a:t>
            </a:r>
            <a:r>
              <a:rPr lang="en-US" sz="3200" dirty="0" err="1"/>
              <a:t>sapien</a:t>
            </a:r>
            <a:r>
              <a:rPr lang="en-US" sz="3200" dirty="0"/>
              <a:t> </a:t>
            </a:r>
            <a:r>
              <a:rPr lang="en-US" sz="3200" dirty="0" err="1"/>
              <a:t>ut</a:t>
            </a:r>
            <a:r>
              <a:rPr lang="en-US" sz="3200" dirty="0"/>
              <a:t> </a:t>
            </a:r>
            <a:r>
              <a:rPr lang="en-US" sz="3200" dirty="0" err="1"/>
              <a:t>vehicula</a:t>
            </a:r>
            <a:r>
              <a:rPr lang="en-US" sz="3200" dirty="0"/>
              <a:t>. </a:t>
            </a:r>
            <a:r>
              <a:rPr lang="en-US" sz="3200" dirty="0" err="1"/>
              <a:t>Phasellus</a:t>
            </a:r>
            <a:r>
              <a:rPr lang="en-US" sz="3200" dirty="0"/>
              <a:t> id </a:t>
            </a:r>
            <a:r>
              <a:rPr lang="en-US" sz="3200" dirty="0" err="1"/>
              <a:t>est</a:t>
            </a:r>
            <a:r>
              <a:rPr lang="en-US" sz="3200" dirty="0"/>
              <a:t> </a:t>
            </a:r>
            <a:r>
              <a:rPr lang="en-US" sz="3200" dirty="0" err="1"/>
              <a:t>accumsan</a:t>
            </a:r>
            <a:r>
              <a:rPr lang="en-US" sz="3200" dirty="0"/>
              <a:t>, vestibulum </a:t>
            </a:r>
            <a:r>
              <a:rPr lang="en-US" sz="3200" dirty="0" err="1"/>
              <a:t>leo</a:t>
            </a:r>
            <a:r>
              <a:rPr lang="en-US" sz="3200" dirty="0"/>
              <a:t> </a:t>
            </a:r>
            <a:r>
              <a:rPr lang="en-US" sz="3200" dirty="0" err="1"/>
              <a:t>eu</a:t>
            </a:r>
            <a:r>
              <a:rPr lang="en-US" sz="3200" dirty="0"/>
              <a:t>, fermentum </a:t>
            </a:r>
            <a:r>
              <a:rPr lang="en-US" sz="3200" dirty="0" err="1"/>
              <a:t>erat</a:t>
            </a:r>
            <a:r>
              <a:rPr lang="en-US" sz="3200" dirty="0"/>
              <a:t>. Aenean </a:t>
            </a:r>
            <a:r>
              <a:rPr lang="en-US" sz="3200" dirty="0" err="1"/>
              <a:t>ullamcorper</a:t>
            </a:r>
            <a:r>
              <a:rPr lang="en-US" sz="3200" dirty="0"/>
              <a:t> </a:t>
            </a:r>
            <a:r>
              <a:rPr lang="en-US" sz="3200" dirty="0" err="1"/>
              <a:t>neque</a:t>
            </a:r>
            <a:r>
              <a:rPr lang="en-US" sz="3200" dirty="0"/>
              <a:t> vel </a:t>
            </a:r>
            <a:r>
              <a:rPr lang="en-US" sz="3200" dirty="0" err="1"/>
              <a:t>elit</a:t>
            </a:r>
            <a:r>
              <a:rPr lang="en-US" sz="3200" dirty="0"/>
              <a:t> </a:t>
            </a:r>
            <a:r>
              <a:rPr lang="en-US" sz="3200" dirty="0" err="1"/>
              <a:t>elementum</a:t>
            </a:r>
            <a:r>
              <a:rPr lang="en-US" sz="3200" dirty="0"/>
              <a:t>, id </a:t>
            </a:r>
            <a:r>
              <a:rPr lang="en-US" sz="3200" dirty="0" err="1"/>
              <a:t>congue</a:t>
            </a:r>
            <a:r>
              <a:rPr lang="en-US" sz="3200" dirty="0"/>
              <a:t> </a:t>
            </a:r>
            <a:r>
              <a:rPr lang="en-US" sz="3200" dirty="0" err="1"/>
              <a:t>nibh</a:t>
            </a:r>
            <a:r>
              <a:rPr lang="en-US" sz="3200" dirty="0"/>
              <a:t> </a:t>
            </a:r>
            <a:r>
              <a:rPr lang="en-US" sz="3200" dirty="0" err="1"/>
              <a:t>tristique</a:t>
            </a:r>
            <a:r>
              <a:rPr lang="en-US" sz="3200" dirty="0"/>
              <a:t>. Lorem ipsum dolor sit </a:t>
            </a:r>
            <a:r>
              <a:rPr lang="en-US" sz="3200" dirty="0" err="1"/>
              <a:t>amet</a:t>
            </a:r>
            <a:r>
              <a:rPr lang="en-US" sz="3200" dirty="0"/>
              <a:t>, </a:t>
            </a:r>
            <a:r>
              <a:rPr lang="en-US" sz="3200" dirty="0" err="1"/>
              <a:t>consectetur</a:t>
            </a:r>
            <a:r>
              <a:rPr lang="en-US" sz="3200" dirty="0"/>
              <a:t> </a:t>
            </a:r>
            <a:r>
              <a:rPr lang="en-US" sz="3200" dirty="0" err="1"/>
              <a:t>adipiscing</a:t>
            </a:r>
            <a:r>
              <a:rPr lang="en-US" sz="3200" dirty="0"/>
              <a:t> </a:t>
            </a:r>
            <a:r>
              <a:rPr lang="en-US" sz="3200" dirty="0" err="1"/>
              <a:t>elit</a:t>
            </a:r>
            <a:r>
              <a:rPr lang="en-US" sz="3200" dirty="0"/>
              <a:t>. </a:t>
            </a:r>
          </a:p>
        </p:txBody>
      </p:sp>
      <p:sp>
        <p:nvSpPr>
          <p:cNvPr id="51" name="TextBox 50">
            <a:extLst>
              <a:ext uri="{FF2B5EF4-FFF2-40B4-BE49-F238E27FC236}">
                <a16:creationId xmlns:a16="http://schemas.microsoft.com/office/drawing/2014/main" id="{5F260FA1-F34C-E848-8BF8-421439B9412C}"/>
              </a:ext>
            </a:extLst>
          </p:cNvPr>
          <p:cNvSpPr txBox="1"/>
          <p:nvPr/>
        </p:nvSpPr>
        <p:spPr>
          <a:xfrm>
            <a:off x="107442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sp>
        <p:nvSpPr>
          <p:cNvPr id="52" name="TextBox 51">
            <a:extLst>
              <a:ext uri="{FF2B5EF4-FFF2-40B4-BE49-F238E27FC236}">
                <a16:creationId xmlns:a16="http://schemas.microsoft.com/office/drawing/2014/main" id="{122B8F71-E134-414F-9A2A-89B6A9482606}"/>
              </a:ext>
            </a:extLst>
          </p:cNvPr>
          <p:cNvSpPr txBox="1"/>
          <p:nvPr/>
        </p:nvSpPr>
        <p:spPr>
          <a:xfrm>
            <a:off x="20116800" y="7315200"/>
            <a:ext cx="7543800" cy="1092606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The database will include four tables: a User table, a Palette table, a </a:t>
            </a:r>
            <a:r>
              <a:rPr lang="en-US" sz="3200" dirty="0" err="1"/>
              <a:t>User_Friend</a:t>
            </a:r>
            <a:r>
              <a:rPr lang="en-US" sz="3200" dirty="0"/>
              <a:t> table, and a </a:t>
            </a:r>
            <a:r>
              <a:rPr lang="en-US" sz="3200" dirty="0" err="1"/>
              <a:t>Saved_Palette</a:t>
            </a:r>
            <a:r>
              <a:rPr lang="en-US" sz="3200" dirty="0"/>
              <a:t> table. The User table will have 3 classes: an integer ID as the primary key, a 255 varchar username, and a 255 varchar password. The Palette table has ten classes: an integer ID as a primary key, an integer user id that is a foreign key, a </a:t>
            </a:r>
            <a:r>
              <a:rPr lang="en-US" sz="3200"/>
              <a:t>255 varchar title</a:t>
            </a:r>
            <a:r>
              <a:rPr lang="en-US" sz="3200" dirty="0"/>
              <a:t>, 6 integer hex codes representing each color in the palette, a date representing the day the palette was created, and the number of times a person has clicked the palette’s page. The </a:t>
            </a:r>
            <a:r>
              <a:rPr lang="en-US" sz="3200" dirty="0" err="1"/>
              <a:t>User_friend</a:t>
            </a:r>
            <a:r>
              <a:rPr lang="en-US" sz="3200" dirty="0"/>
              <a:t> table has two classes that make its primary key: an integer user id and another integer </a:t>
            </a:r>
            <a:r>
              <a:rPr lang="en-US" sz="3200" dirty="0" err="1"/>
              <a:t>user_id</a:t>
            </a:r>
            <a:r>
              <a:rPr lang="en-US" sz="3200" dirty="0"/>
              <a:t> representing the person’s friend. The </a:t>
            </a:r>
            <a:r>
              <a:rPr lang="en-US" sz="3200" dirty="0" err="1"/>
              <a:t>Saved_palette</a:t>
            </a:r>
            <a:r>
              <a:rPr lang="en-US" sz="3200" dirty="0"/>
              <a:t> table also has two fields as a primary key: an integer user id and an integer palette id. All classes must not be null. All primary keys for every table must be unique. A User’s username must also be unique.</a:t>
            </a:r>
          </a:p>
        </p:txBody>
      </p:sp>
      <p:sp>
        <p:nvSpPr>
          <p:cNvPr id="53" name="TextBox 52">
            <a:extLst>
              <a:ext uri="{FF2B5EF4-FFF2-40B4-BE49-F238E27FC236}">
                <a16:creationId xmlns:a16="http://schemas.microsoft.com/office/drawing/2014/main" id="{9ADEE2E9-7AD4-AF4A-A8DE-2DD6E398169D}"/>
              </a:ext>
            </a:extLst>
          </p:cNvPr>
          <p:cNvSpPr txBox="1"/>
          <p:nvPr/>
        </p:nvSpPr>
        <p:spPr>
          <a:xfrm>
            <a:off x="201168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Design</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9489400" y="7278624"/>
            <a:ext cx="7543800" cy="192975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Lorem ipsum dolor sit </a:t>
            </a:r>
            <a:r>
              <a:rPr lang="en-US" sz="3200" dirty="0" err="1"/>
              <a:t>amet</a:t>
            </a:r>
            <a:r>
              <a:rPr lang="en-US" sz="3200" dirty="0"/>
              <a:t>, </a:t>
            </a:r>
            <a:r>
              <a:rPr lang="en-US" sz="3200" dirty="0" err="1"/>
              <a:t>consectetur</a:t>
            </a:r>
            <a:r>
              <a:rPr lang="en-US" sz="3200" dirty="0"/>
              <a:t> </a:t>
            </a:r>
            <a:r>
              <a:rPr lang="en-US" sz="3200" dirty="0" err="1"/>
              <a:t>adipiscing</a:t>
            </a:r>
            <a:r>
              <a:rPr lang="en-US" sz="3200" dirty="0"/>
              <a:t> </a:t>
            </a:r>
            <a:r>
              <a:rPr lang="en-US" sz="3200" dirty="0" err="1"/>
              <a:t>elit</a:t>
            </a:r>
            <a:r>
              <a:rPr lang="en-US" sz="3200" dirty="0"/>
              <a:t>. </a:t>
            </a:r>
            <a:r>
              <a:rPr lang="en-US" sz="3200" dirty="0" err="1"/>
              <a:t>Aliquam</a:t>
            </a:r>
            <a:r>
              <a:rPr lang="en-US" sz="3200" dirty="0"/>
              <a:t> </a:t>
            </a:r>
            <a:r>
              <a:rPr lang="en-US" sz="3200" dirty="0" err="1"/>
              <a:t>hendrerit</a:t>
            </a:r>
            <a:r>
              <a:rPr lang="en-US" sz="3200" dirty="0"/>
              <a:t> </a:t>
            </a:r>
            <a:r>
              <a:rPr lang="en-US" sz="3200" dirty="0" err="1"/>
              <a:t>laoreet</a:t>
            </a:r>
            <a:r>
              <a:rPr lang="en-US" sz="3200" dirty="0"/>
              <a:t> ante </a:t>
            </a:r>
            <a:r>
              <a:rPr lang="en-US" sz="3200" dirty="0" err="1"/>
              <a:t>eget</a:t>
            </a:r>
            <a:r>
              <a:rPr lang="en-US" sz="3200" dirty="0"/>
              <a:t> </a:t>
            </a:r>
            <a:r>
              <a:rPr lang="en-US" sz="3200" dirty="0" err="1"/>
              <a:t>commodo</a:t>
            </a:r>
            <a:r>
              <a:rPr lang="en-US" sz="3200" dirty="0"/>
              <a:t>. </a:t>
            </a:r>
            <a:r>
              <a:rPr lang="en-US" sz="3200" dirty="0" err="1"/>
              <a:t>Aliquam</a:t>
            </a:r>
            <a:r>
              <a:rPr lang="en-US" sz="3200" dirty="0"/>
              <a:t> </a:t>
            </a:r>
            <a:r>
              <a:rPr lang="en-US" sz="3200" dirty="0" err="1"/>
              <a:t>erat</a:t>
            </a:r>
            <a:r>
              <a:rPr lang="en-US" sz="3200" dirty="0"/>
              <a:t> </a:t>
            </a:r>
            <a:r>
              <a:rPr lang="en-US" sz="3200" dirty="0" err="1"/>
              <a:t>volutpat</a:t>
            </a:r>
            <a:r>
              <a:rPr lang="en-US" sz="3200" dirty="0"/>
              <a:t>. </a:t>
            </a:r>
            <a:r>
              <a:rPr lang="en-US" sz="3200" dirty="0" err="1"/>
              <a:t>Curabitur</a:t>
            </a:r>
            <a:r>
              <a:rPr lang="en-US" sz="3200" dirty="0"/>
              <a:t> </a:t>
            </a:r>
            <a:r>
              <a:rPr lang="en-US" sz="3200" dirty="0" err="1"/>
              <a:t>nunc</a:t>
            </a:r>
            <a:r>
              <a:rPr lang="en-US" sz="3200" dirty="0"/>
              <a:t> </a:t>
            </a:r>
            <a:r>
              <a:rPr lang="en-US" sz="3200" dirty="0" err="1"/>
              <a:t>nibh</a:t>
            </a:r>
            <a:r>
              <a:rPr lang="en-US" sz="3200" dirty="0"/>
              <a:t>, </a:t>
            </a:r>
            <a:r>
              <a:rPr lang="en-US" sz="3200" dirty="0" err="1"/>
              <a:t>luctus</a:t>
            </a:r>
            <a:r>
              <a:rPr lang="en-US" sz="3200" dirty="0"/>
              <a:t> </a:t>
            </a:r>
            <a:r>
              <a:rPr lang="en-US" sz="3200" dirty="0" err="1"/>
              <a:t>quis</a:t>
            </a:r>
            <a:r>
              <a:rPr lang="en-US" sz="3200" dirty="0"/>
              <a:t> eros vel, </a:t>
            </a:r>
            <a:r>
              <a:rPr lang="en-US" sz="3200" dirty="0" err="1"/>
              <a:t>aliquet</a:t>
            </a:r>
            <a:r>
              <a:rPr lang="en-US" sz="3200" dirty="0"/>
              <a:t> </a:t>
            </a:r>
            <a:r>
              <a:rPr lang="en-US" sz="3200" dirty="0" err="1"/>
              <a:t>laoreet</a:t>
            </a:r>
            <a:r>
              <a:rPr lang="en-US" sz="3200" dirty="0"/>
              <a:t> </a:t>
            </a:r>
            <a:r>
              <a:rPr lang="en-US" sz="3200" dirty="0" err="1"/>
              <a:t>urna</a:t>
            </a:r>
            <a:r>
              <a:rPr lang="en-US" sz="3200" dirty="0"/>
              <a:t>. </a:t>
            </a:r>
            <a:r>
              <a:rPr lang="en-US" sz="3200" dirty="0" err="1"/>
              <a:t>Aliquam</a:t>
            </a:r>
            <a:r>
              <a:rPr lang="en-US" sz="3200" dirty="0"/>
              <a:t> </a:t>
            </a:r>
            <a:r>
              <a:rPr lang="en-US" sz="3200" dirty="0" err="1"/>
              <a:t>erat</a:t>
            </a:r>
            <a:r>
              <a:rPr lang="en-US" sz="3200" dirty="0"/>
              <a:t> </a:t>
            </a:r>
            <a:r>
              <a:rPr lang="en-US" sz="3200" dirty="0" err="1"/>
              <a:t>volutpat</a:t>
            </a:r>
            <a:r>
              <a:rPr lang="en-US" sz="3200" dirty="0"/>
              <a:t>. </a:t>
            </a:r>
            <a:r>
              <a:rPr lang="en-US" sz="3200" dirty="0" err="1"/>
              <a:t>Mauris</a:t>
            </a:r>
            <a:r>
              <a:rPr lang="en-US" sz="3200" dirty="0"/>
              <a:t> </a:t>
            </a:r>
            <a:r>
              <a:rPr lang="en-US" sz="3200" dirty="0" err="1"/>
              <a:t>ultrices</a:t>
            </a:r>
            <a:r>
              <a:rPr lang="en-US" sz="3200" dirty="0"/>
              <a:t> mi id </a:t>
            </a:r>
            <a:r>
              <a:rPr lang="en-US" sz="3200" dirty="0" err="1"/>
              <a:t>erat</a:t>
            </a:r>
            <a:r>
              <a:rPr lang="en-US" sz="3200" dirty="0"/>
              <a:t> </a:t>
            </a:r>
            <a:r>
              <a:rPr lang="en-US" sz="3200" dirty="0" err="1"/>
              <a:t>efficitur</a:t>
            </a:r>
            <a:r>
              <a:rPr lang="en-US" sz="3200" dirty="0"/>
              <a:t>, at </a:t>
            </a:r>
            <a:r>
              <a:rPr lang="en-US" sz="3200" dirty="0" err="1"/>
              <a:t>mattis</a:t>
            </a:r>
            <a:r>
              <a:rPr lang="en-US" sz="3200" dirty="0"/>
              <a:t> lorem </a:t>
            </a:r>
            <a:r>
              <a:rPr lang="en-US" sz="3200" dirty="0" err="1"/>
              <a:t>mattis</a:t>
            </a:r>
            <a:r>
              <a:rPr lang="en-US" sz="3200" dirty="0"/>
              <a:t>. </a:t>
            </a:r>
            <a:r>
              <a:rPr lang="en-US" sz="3200" dirty="0" err="1"/>
              <a:t>Aliquam</a:t>
            </a:r>
            <a:r>
              <a:rPr lang="en-US" sz="3200" dirty="0"/>
              <a:t> </a:t>
            </a:r>
            <a:r>
              <a:rPr lang="en-US" sz="3200" dirty="0" err="1"/>
              <a:t>eu</a:t>
            </a:r>
            <a:r>
              <a:rPr lang="en-US" sz="3200" dirty="0"/>
              <a:t> lacinia eros. Sed </a:t>
            </a:r>
            <a:r>
              <a:rPr lang="en-US" sz="3200" dirty="0" err="1"/>
              <a:t>facilisis</a:t>
            </a:r>
            <a:r>
              <a:rPr lang="en-US" sz="3200" dirty="0"/>
              <a:t> </a:t>
            </a:r>
            <a:r>
              <a:rPr lang="en-US" sz="3200" dirty="0" err="1"/>
              <a:t>neque</a:t>
            </a:r>
            <a:r>
              <a:rPr lang="en-US" sz="3200" dirty="0"/>
              <a:t> </a:t>
            </a:r>
            <a:r>
              <a:rPr lang="en-US" sz="3200" dirty="0" err="1"/>
              <a:t>tortor</a:t>
            </a:r>
            <a:r>
              <a:rPr lang="en-US" sz="3200" dirty="0"/>
              <a:t>, id porta </a:t>
            </a:r>
            <a:r>
              <a:rPr lang="en-US" sz="3200" dirty="0" err="1"/>
              <a:t>sem</a:t>
            </a:r>
            <a:r>
              <a:rPr lang="en-US" sz="3200" dirty="0"/>
              <a:t> </a:t>
            </a:r>
            <a:r>
              <a:rPr lang="en-US" sz="3200" dirty="0" err="1"/>
              <a:t>pellentesque</a:t>
            </a:r>
            <a:r>
              <a:rPr lang="en-US" sz="3200" dirty="0"/>
              <a:t> dictum. </a:t>
            </a:r>
            <a:r>
              <a:rPr lang="en-US" sz="3200" dirty="0" err="1"/>
              <a:t>Pellentesque</a:t>
            </a:r>
            <a:r>
              <a:rPr lang="en-US" sz="3200" dirty="0"/>
              <a:t> habitant </a:t>
            </a:r>
            <a:r>
              <a:rPr lang="en-US" sz="3200" dirty="0" err="1"/>
              <a:t>morbi</a:t>
            </a:r>
            <a:r>
              <a:rPr lang="en-US" sz="3200" dirty="0"/>
              <a:t> </a:t>
            </a:r>
            <a:r>
              <a:rPr lang="en-US" sz="3200" dirty="0" err="1"/>
              <a:t>tristique</a:t>
            </a:r>
            <a:r>
              <a:rPr lang="en-US" sz="3200" dirty="0"/>
              <a:t> </a:t>
            </a:r>
            <a:r>
              <a:rPr lang="en-US" sz="3200" dirty="0" err="1"/>
              <a:t>senectus</a:t>
            </a:r>
            <a:r>
              <a:rPr lang="en-US" sz="3200" dirty="0"/>
              <a:t> et </a:t>
            </a:r>
            <a:r>
              <a:rPr lang="en-US" sz="3200" dirty="0" err="1"/>
              <a:t>netus</a:t>
            </a:r>
            <a:r>
              <a:rPr lang="en-US" sz="3200" dirty="0"/>
              <a:t> et </a:t>
            </a:r>
            <a:r>
              <a:rPr lang="en-US" sz="3200" dirty="0" err="1"/>
              <a:t>malesuada</a:t>
            </a:r>
            <a:r>
              <a:rPr lang="en-US" sz="3200" dirty="0"/>
              <a:t> fames ac </a:t>
            </a:r>
            <a:r>
              <a:rPr lang="en-US" sz="3200" dirty="0" err="1"/>
              <a:t>turpis</a:t>
            </a:r>
            <a:r>
              <a:rPr lang="en-US" sz="3200" dirty="0"/>
              <a:t> </a:t>
            </a:r>
            <a:r>
              <a:rPr lang="en-US" sz="3200" dirty="0" err="1"/>
              <a:t>egestas</a:t>
            </a:r>
            <a:r>
              <a:rPr lang="en-US" sz="3200" dirty="0"/>
              <a:t>. Vestibulum </a:t>
            </a:r>
            <a:r>
              <a:rPr lang="en-US" sz="3200" dirty="0" err="1"/>
              <a:t>sem</a:t>
            </a:r>
            <a:r>
              <a:rPr lang="en-US" sz="3200" dirty="0"/>
              <a:t> </a:t>
            </a:r>
            <a:r>
              <a:rPr lang="en-US" sz="3200" dirty="0" err="1"/>
              <a:t>turpis</a:t>
            </a:r>
            <a:r>
              <a:rPr lang="en-US" sz="3200" dirty="0"/>
              <a:t>, </a:t>
            </a:r>
            <a:r>
              <a:rPr lang="en-US" sz="3200" dirty="0" err="1"/>
              <a:t>iaculis</a:t>
            </a:r>
            <a:r>
              <a:rPr lang="en-US" sz="3200" dirty="0"/>
              <a:t> et </a:t>
            </a:r>
            <a:r>
              <a:rPr lang="en-US" sz="3200" dirty="0" err="1"/>
              <a:t>lacus</a:t>
            </a:r>
            <a:r>
              <a:rPr lang="en-US" sz="3200" dirty="0"/>
              <a:t> </a:t>
            </a:r>
            <a:r>
              <a:rPr lang="en-US" sz="3200" dirty="0" err="1"/>
              <a:t>nec</a:t>
            </a:r>
            <a:r>
              <a:rPr lang="en-US" sz="3200" dirty="0"/>
              <a:t>, </a:t>
            </a:r>
            <a:r>
              <a:rPr lang="en-US" sz="3200" dirty="0" err="1"/>
              <a:t>rutrum</a:t>
            </a:r>
            <a:r>
              <a:rPr lang="en-US" sz="3200" dirty="0"/>
              <a:t> </a:t>
            </a:r>
            <a:r>
              <a:rPr lang="en-US" sz="3200" dirty="0" err="1"/>
              <a:t>laoreet</a:t>
            </a:r>
            <a:r>
              <a:rPr lang="en-US" sz="3200" dirty="0"/>
              <a:t> mi. Donec ligula </a:t>
            </a:r>
            <a:r>
              <a:rPr lang="en-US" sz="3200" dirty="0" err="1"/>
              <a:t>felis</a:t>
            </a:r>
            <a:r>
              <a:rPr lang="en-US" sz="3200" dirty="0"/>
              <a:t>, </a:t>
            </a:r>
            <a:r>
              <a:rPr lang="en-US" sz="3200" dirty="0" err="1"/>
              <a:t>eleifend</a:t>
            </a:r>
            <a:r>
              <a:rPr lang="en-US" sz="3200" dirty="0"/>
              <a:t> </a:t>
            </a:r>
            <a:r>
              <a:rPr lang="en-US" sz="3200" dirty="0" err="1"/>
              <a:t>imperdiet</a:t>
            </a:r>
            <a:r>
              <a:rPr lang="en-US" sz="3200" dirty="0"/>
              <a:t> </a:t>
            </a:r>
            <a:r>
              <a:rPr lang="en-US" sz="3200" dirty="0" err="1"/>
              <a:t>ullamcorper</a:t>
            </a:r>
            <a:r>
              <a:rPr lang="en-US" sz="3200" dirty="0"/>
              <a:t> non, </a:t>
            </a:r>
            <a:r>
              <a:rPr lang="en-US" sz="3200" dirty="0" err="1"/>
              <a:t>tincidunt</a:t>
            </a:r>
            <a:r>
              <a:rPr lang="en-US" sz="3200" dirty="0"/>
              <a:t> vel </a:t>
            </a:r>
            <a:r>
              <a:rPr lang="en-US" sz="3200" dirty="0" err="1"/>
              <a:t>nunc</a:t>
            </a:r>
            <a:r>
              <a:rPr lang="en-US" sz="3200" dirty="0"/>
              <a:t>. Sed sed </a:t>
            </a:r>
            <a:r>
              <a:rPr lang="en-US" sz="3200" dirty="0" err="1"/>
              <a:t>congue</a:t>
            </a:r>
            <a:r>
              <a:rPr lang="en-US" sz="3200" dirty="0"/>
              <a:t> </a:t>
            </a:r>
            <a:r>
              <a:rPr lang="en-US" sz="3200" dirty="0" err="1"/>
              <a:t>lacus</a:t>
            </a:r>
            <a:r>
              <a:rPr lang="en-US" sz="3200" dirty="0"/>
              <a:t>, sit </a:t>
            </a:r>
            <a:r>
              <a:rPr lang="en-US" sz="3200" dirty="0" err="1"/>
              <a:t>amet</a:t>
            </a:r>
            <a:r>
              <a:rPr lang="en-US" sz="3200" dirty="0"/>
              <a:t> </a:t>
            </a:r>
            <a:r>
              <a:rPr lang="en-US" sz="3200" dirty="0" err="1"/>
              <a:t>elementum</a:t>
            </a:r>
            <a:r>
              <a:rPr lang="en-US" sz="3200" dirty="0"/>
              <a:t> </a:t>
            </a:r>
            <a:r>
              <a:rPr lang="en-US" sz="3200" dirty="0" err="1"/>
              <a:t>purus</a:t>
            </a:r>
            <a:r>
              <a:rPr lang="en-US" sz="3200" dirty="0"/>
              <a:t>. </a:t>
            </a:r>
            <a:r>
              <a:rPr lang="en-US" sz="3200" dirty="0" err="1"/>
              <a:t>Orci</a:t>
            </a:r>
            <a:r>
              <a:rPr lang="en-US" sz="3200" dirty="0"/>
              <a:t> </a:t>
            </a:r>
            <a:r>
              <a:rPr lang="en-US" sz="3200" dirty="0" err="1"/>
              <a:t>varius</a:t>
            </a:r>
            <a:r>
              <a:rPr lang="en-US" sz="3200" dirty="0"/>
              <a:t> </a:t>
            </a:r>
            <a:r>
              <a:rPr lang="en-US" sz="3200" dirty="0" err="1"/>
              <a:t>natoque</a:t>
            </a:r>
            <a:r>
              <a:rPr lang="en-US" sz="3200" dirty="0"/>
              <a:t> </a:t>
            </a:r>
            <a:r>
              <a:rPr lang="en-US" sz="3200" dirty="0" err="1"/>
              <a:t>penatibus</a:t>
            </a:r>
            <a:r>
              <a:rPr lang="en-US" sz="3200" dirty="0"/>
              <a:t> et </a:t>
            </a:r>
            <a:r>
              <a:rPr lang="en-US" sz="3200" dirty="0" err="1"/>
              <a:t>magnis</a:t>
            </a:r>
            <a:r>
              <a:rPr lang="en-US" sz="3200" dirty="0"/>
              <a:t> dis parturient </a:t>
            </a:r>
            <a:r>
              <a:rPr lang="en-US" sz="3200" dirty="0" err="1"/>
              <a:t>montes</a:t>
            </a:r>
            <a:r>
              <a:rPr lang="en-US" sz="3200" dirty="0"/>
              <a:t>, </a:t>
            </a:r>
            <a:r>
              <a:rPr lang="en-US" sz="3200" dirty="0" err="1"/>
              <a:t>nascetur</a:t>
            </a:r>
            <a:r>
              <a:rPr lang="en-US" sz="3200" dirty="0"/>
              <a:t> </a:t>
            </a:r>
            <a:r>
              <a:rPr lang="en-US" sz="3200" dirty="0" err="1"/>
              <a:t>ridiculus</a:t>
            </a:r>
            <a:r>
              <a:rPr lang="en-US" sz="3200" dirty="0"/>
              <a:t> mus. In vel </a:t>
            </a:r>
            <a:r>
              <a:rPr lang="en-US" sz="3200" dirty="0" err="1"/>
              <a:t>ultrices</a:t>
            </a:r>
            <a:r>
              <a:rPr lang="en-US" sz="3200" dirty="0"/>
              <a:t> magna. In vel </a:t>
            </a:r>
            <a:r>
              <a:rPr lang="en-US" sz="3200" dirty="0" err="1"/>
              <a:t>justo</a:t>
            </a:r>
            <a:r>
              <a:rPr lang="en-US" sz="3200" dirty="0"/>
              <a:t> </a:t>
            </a:r>
            <a:r>
              <a:rPr lang="en-US" sz="3200" dirty="0" err="1"/>
              <a:t>nec</a:t>
            </a:r>
            <a:r>
              <a:rPr lang="en-US" sz="3200" dirty="0"/>
              <a:t> </a:t>
            </a:r>
            <a:r>
              <a:rPr lang="en-US" sz="3200" dirty="0" err="1"/>
              <a:t>turpis</a:t>
            </a:r>
            <a:r>
              <a:rPr lang="en-US" sz="3200" dirty="0"/>
              <a:t> </a:t>
            </a:r>
            <a:r>
              <a:rPr lang="en-US" sz="3200" dirty="0" err="1"/>
              <a:t>malesuada</a:t>
            </a:r>
            <a:r>
              <a:rPr lang="en-US" sz="3200" dirty="0"/>
              <a:t> </a:t>
            </a:r>
            <a:r>
              <a:rPr lang="en-US" sz="3200" dirty="0" err="1"/>
              <a:t>elementum</a:t>
            </a:r>
            <a:r>
              <a:rPr lang="en-US" sz="3200" dirty="0"/>
              <a:t>. Sed </a:t>
            </a:r>
            <a:r>
              <a:rPr lang="en-US" sz="3200" dirty="0" err="1"/>
              <a:t>ultricies</a:t>
            </a:r>
            <a:r>
              <a:rPr lang="en-US" sz="3200" dirty="0"/>
              <a:t> ipsum </a:t>
            </a:r>
            <a:r>
              <a:rPr lang="en-US" sz="3200" dirty="0" err="1"/>
              <a:t>ut</a:t>
            </a:r>
            <a:r>
              <a:rPr lang="en-US" sz="3200" dirty="0"/>
              <a:t> </a:t>
            </a:r>
            <a:r>
              <a:rPr lang="en-US" sz="3200" dirty="0" err="1"/>
              <a:t>malesuada</a:t>
            </a:r>
            <a:r>
              <a:rPr lang="en-US" sz="3200" dirty="0"/>
              <a:t> </a:t>
            </a:r>
            <a:r>
              <a:rPr lang="en-US" sz="3200" dirty="0" err="1"/>
              <a:t>eleifend</a:t>
            </a:r>
            <a:r>
              <a:rPr lang="en-US" sz="3200" dirty="0"/>
              <a:t>.</a:t>
            </a:r>
          </a:p>
          <a:p>
            <a:pPr algn="just"/>
            <a:endParaRPr lang="en-US" sz="3200" dirty="0"/>
          </a:p>
          <a:p>
            <a:pPr algn="just"/>
            <a:r>
              <a:rPr lang="en-US" sz="3200" dirty="0"/>
              <a:t>Lorem ipsum dolor sit </a:t>
            </a:r>
            <a:r>
              <a:rPr lang="en-US" sz="3200" dirty="0" err="1"/>
              <a:t>amet</a:t>
            </a:r>
            <a:r>
              <a:rPr lang="en-US" sz="3200" dirty="0"/>
              <a:t>, </a:t>
            </a:r>
            <a:r>
              <a:rPr lang="en-US" sz="3200" dirty="0" err="1"/>
              <a:t>consectetur</a:t>
            </a:r>
            <a:r>
              <a:rPr lang="en-US" sz="3200" dirty="0"/>
              <a:t> </a:t>
            </a:r>
            <a:r>
              <a:rPr lang="en-US" sz="3200" dirty="0" err="1"/>
              <a:t>adipiscing</a:t>
            </a:r>
            <a:r>
              <a:rPr lang="en-US" sz="3200" dirty="0"/>
              <a:t> </a:t>
            </a:r>
            <a:r>
              <a:rPr lang="en-US" sz="3200" dirty="0" err="1"/>
              <a:t>elit</a:t>
            </a:r>
            <a:r>
              <a:rPr lang="en-US" sz="3200" dirty="0"/>
              <a:t>. </a:t>
            </a:r>
            <a:r>
              <a:rPr lang="en-US" sz="3200" dirty="0" err="1"/>
              <a:t>Aliquam</a:t>
            </a:r>
            <a:r>
              <a:rPr lang="en-US" sz="3200" dirty="0"/>
              <a:t> </a:t>
            </a:r>
            <a:r>
              <a:rPr lang="en-US" sz="3200" dirty="0" err="1"/>
              <a:t>hendrerit</a:t>
            </a:r>
            <a:r>
              <a:rPr lang="en-US" sz="3200" dirty="0"/>
              <a:t> </a:t>
            </a:r>
            <a:r>
              <a:rPr lang="en-US" sz="3200" dirty="0" err="1"/>
              <a:t>laoreet</a:t>
            </a:r>
            <a:r>
              <a:rPr lang="en-US" sz="3200" dirty="0"/>
              <a:t> ante </a:t>
            </a:r>
            <a:r>
              <a:rPr lang="en-US" sz="3200" dirty="0" err="1"/>
              <a:t>eget</a:t>
            </a:r>
            <a:r>
              <a:rPr lang="en-US" sz="3200" dirty="0"/>
              <a:t> </a:t>
            </a:r>
            <a:r>
              <a:rPr lang="en-US" sz="3200" dirty="0" err="1"/>
              <a:t>commodo</a:t>
            </a:r>
            <a:r>
              <a:rPr lang="en-US" sz="3200" dirty="0"/>
              <a:t>. </a:t>
            </a:r>
            <a:r>
              <a:rPr lang="en-US" sz="3200" dirty="0" err="1"/>
              <a:t>Aliquam</a:t>
            </a:r>
            <a:r>
              <a:rPr lang="en-US" sz="3200" dirty="0"/>
              <a:t> </a:t>
            </a:r>
            <a:r>
              <a:rPr lang="en-US" sz="3200" dirty="0" err="1"/>
              <a:t>erat</a:t>
            </a:r>
            <a:r>
              <a:rPr lang="en-US" sz="3200" dirty="0"/>
              <a:t> </a:t>
            </a:r>
            <a:r>
              <a:rPr lang="en-US" sz="3200" dirty="0" err="1"/>
              <a:t>volutpat</a:t>
            </a:r>
            <a:r>
              <a:rPr lang="en-US" sz="3200" dirty="0"/>
              <a:t>. </a:t>
            </a:r>
            <a:r>
              <a:rPr lang="en-US" sz="3200" dirty="0" err="1"/>
              <a:t>Curabitur</a:t>
            </a:r>
            <a:r>
              <a:rPr lang="en-US" sz="3200" dirty="0"/>
              <a:t> </a:t>
            </a:r>
            <a:r>
              <a:rPr lang="en-US" sz="3200" dirty="0" err="1"/>
              <a:t>nunc</a:t>
            </a:r>
            <a:r>
              <a:rPr lang="en-US" sz="3200" dirty="0"/>
              <a:t> </a:t>
            </a:r>
            <a:r>
              <a:rPr lang="en-US" sz="3200" dirty="0" err="1"/>
              <a:t>nibh</a:t>
            </a:r>
            <a:r>
              <a:rPr lang="en-US" sz="3200" dirty="0"/>
              <a:t>, </a:t>
            </a:r>
            <a:r>
              <a:rPr lang="en-US" sz="3200" dirty="0" err="1"/>
              <a:t>luctus</a:t>
            </a:r>
            <a:r>
              <a:rPr lang="en-US" sz="3200" dirty="0"/>
              <a:t> </a:t>
            </a:r>
            <a:r>
              <a:rPr lang="en-US" sz="3200" dirty="0" err="1"/>
              <a:t>quis</a:t>
            </a:r>
            <a:r>
              <a:rPr lang="en-US" sz="3200" dirty="0"/>
              <a:t> eros vel, </a:t>
            </a:r>
            <a:r>
              <a:rPr lang="en-US" sz="3200" dirty="0" err="1"/>
              <a:t>aliquet</a:t>
            </a:r>
            <a:r>
              <a:rPr lang="en-US" sz="3200" dirty="0"/>
              <a:t> </a:t>
            </a:r>
            <a:r>
              <a:rPr lang="en-US" sz="3200" dirty="0" err="1"/>
              <a:t>laoreet</a:t>
            </a:r>
            <a:r>
              <a:rPr lang="en-US" sz="3200" dirty="0"/>
              <a:t> </a:t>
            </a:r>
            <a:r>
              <a:rPr lang="en-US" sz="3200" dirty="0" err="1"/>
              <a:t>urna</a:t>
            </a:r>
            <a:r>
              <a:rPr lang="en-US" sz="3200" dirty="0"/>
              <a:t>. </a:t>
            </a:r>
            <a:r>
              <a:rPr lang="en-US" sz="3200" dirty="0" err="1"/>
              <a:t>Aliquam</a:t>
            </a:r>
            <a:r>
              <a:rPr lang="en-US" sz="3200" dirty="0"/>
              <a:t> </a:t>
            </a:r>
            <a:r>
              <a:rPr lang="en-US" sz="3200" dirty="0" err="1"/>
              <a:t>erat</a:t>
            </a:r>
            <a:r>
              <a:rPr lang="en-US" sz="3200" dirty="0"/>
              <a:t> </a:t>
            </a:r>
            <a:r>
              <a:rPr lang="en-US" sz="3200" dirty="0" err="1"/>
              <a:t>volutpat</a:t>
            </a:r>
            <a:r>
              <a:rPr lang="en-US" sz="3200" dirty="0"/>
              <a:t>. </a:t>
            </a:r>
            <a:r>
              <a:rPr lang="en-US" sz="3200" dirty="0" err="1"/>
              <a:t>Mauris</a:t>
            </a:r>
            <a:r>
              <a:rPr lang="en-US" sz="3200" dirty="0"/>
              <a:t> </a:t>
            </a:r>
            <a:r>
              <a:rPr lang="en-US" sz="3200" dirty="0" err="1"/>
              <a:t>ultrices</a:t>
            </a:r>
            <a:r>
              <a:rPr lang="en-US" sz="3200" dirty="0"/>
              <a:t> mi id </a:t>
            </a:r>
            <a:r>
              <a:rPr lang="en-US" sz="3200" dirty="0" err="1"/>
              <a:t>erat</a:t>
            </a:r>
            <a:r>
              <a:rPr lang="en-US" sz="3200" dirty="0"/>
              <a:t> </a:t>
            </a:r>
            <a:r>
              <a:rPr lang="en-US" sz="3200" dirty="0" err="1"/>
              <a:t>efficitur</a:t>
            </a:r>
            <a:r>
              <a:rPr lang="en-US" sz="3200" dirty="0"/>
              <a:t>, at </a:t>
            </a:r>
            <a:r>
              <a:rPr lang="en-US" sz="3200" dirty="0" err="1"/>
              <a:t>mattis</a:t>
            </a:r>
            <a:r>
              <a:rPr lang="en-US" sz="3200" dirty="0"/>
              <a:t> lorem </a:t>
            </a:r>
            <a:r>
              <a:rPr lang="en-US" sz="3200" dirty="0" err="1"/>
              <a:t>mattis</a:t>
            </a:r>
            <a:r>
              <a:rPr lang="en-US" sz="3200" dirty="0"/>
              <a:t>. </a:t>
            </a:r>
            <a:r>
              <a:rPr lang="en-US" sz="3200" dirty="0" err="1"/>
              <a:t>Aliquam</a:t>
            </a:r>
            <a:r>
              <a:rPr lang="en-US" sz="3200" dirty="0"/>
              <a:t> </a:t>
            </a:r>
            <a:r>
              <a:rPr lang="en-US" sz="3200" dirty="0" err="1"/>
              <a:t>eu</a:t>
            </a:r>
            <a:r>
              <a:rPr lang="en-US" sz="3200" dirty="0"/>
              <a:t> lacinia eros. Sed </a:t>
            </a:r>
            <a:r>
              <a:rPr lang="en-US" sz="3200" dirty="0" err="1"/>
              <a:t>facilisis</a:t>
            </a:r>
            <a:r>
              <a:rPr lang="en-US" sz="3200" dirty="0"/>
              <a:t> </a:t>
            </a:r>
            <a:r>
              <a:rPr lang="en-US" sz="3200" dirty="0" err="1"/>
              <a:t>neque</a:t>
            </a:r>
            <a:r>
              <a:rPr lang="en-US" sz="3200" dirty="0"/>
              <a:t> </a:t>
            </a:r>
            <a:r>
              <a:rPr lang="en-US" sz="3200" dirty="0" err="1"/>
              <a:t>tortor</a:t>
            </a:r>
            <a:r>
              <a:rPr lang="en-US" sz="3200" dirty="0"/>
              <a:t>, id porta </a:t>
            </a:r>
            <a:r>
              <a:rPr lang="en-US" sz="3200" dirty="0" err="1"/>
              <a:t>sem</a:t>
            </a:r>
            <a:r>
              <a:rPr lang="en-US" sz="3200" dirty="0"/>
              <a:t> </a:t>
            </a:r>
            <a:r>
              <a:rPr lang="en-US" sz="3200" dirty="0" err="1"/>
              <a:t>pellentesque</a:t>
            </a:r>
            <a:r>
              <a:rPr lang="en-US" sz="3200" dirty="0"/>
              <a:t> dictum. </a:t>
            </a:r>
            <a:r>
              <a:rPr lang="en-US" sz="3200" dirty="0" err="1"/>
              <a:t>Pellentesque</a:t>
            </a:r>
            <a:r>
              <a:rPr lang="en-US" sz="3200" dirty="0"/>
              <a:t> habitant </a:t>
            </a:r>
            <a:r>
              <a:rPr lang="en-US" sz="3200" dirty="0" err="1"/>
              <a:t>morbi</a:t>
            </a:r>
            <a:r>
              <a:rPr lang="en-US" sz="3200" dirty="0"/>
              <a:t> </a:t>
            </a:r>
            <a:r>
              <a:rPr lang="en-US" sz="3200" dirty="0" err="1"/>
              <a:t>tristique</a:t>
            </a:r>
            <a:r>
              <a:rPr lang="en-US" sz="3200" dirty="0"/>
              <a:t> </a:t>
            </a:r>
            <a:r>
              <a:rPr lang="en-US" sz="3200" dirty="0" err="1"/>
              <a:t>senectus</a:t>
            </a:r>
            <a:r>
              <a:rPr lang="en-US" sz="3200" dirty="0"/>
              <a:t> et </a:t>
            </a:r>
            <a:r>
              <a:rPr lang="en-US" sz="3200" dirty="0" err="1"/>
              <a:t>netus</a:t>
            </a:r>
            <a:r>
              <a:rPr lang="en-US" sz="3200" dirty="0"/>
              <a:t> et </a:t>
            </a:r>
            <a:r>
              <a:rPr lang="en-US" sz="3200" dirty="0" err="1"/>
              <a:t>malesuada</a:t>
            </a:r>
            <a:r>
              <a:rPr lang="en-US" sz="3200" dirty="0"/>
              <a:t> fames ac </a:t>
            </a:r>
            <a:r>
              <a:rPr lang="en-US" sz="3200" dirty="0" err="1"/>
              <a:t>turpis</a:t>
            </a:r>
            <a:r>
              <a:rPr lang="en-US" sz="3200" dirty="0"/>
              <a:t> </a:t>
            </a:r>
            <a:r>
              <a:rPr lang="en-US" sz="3200" dirty="0" err="1"/>
              <a:t>egestas</a:t>
            </a:r>
            <a:r>
              <a:rPr lang="en-US" sz="3200" dirty="0"/>
              <a:t>. Vestibulum </a:t>
            </a:r>
            <a:r>
              <a:rPr lang="en-US" sz="3200" dirty="0" err="1"/>
              <a:t>sem</a:t>
            </a:r>
            <a:r>
              <a:rPr lang="en-US" sz="3200" dirty="0"/>
              <a:t> </a:t>
            </a:r>
            <a:r>
              <a:rPr lang="en-US" sz="3200" dirty="0" err="1"/>
              <a:t>turpis</a:t>
            </a:r>
            <a:r>
              <a:rPr lang="en-US" sz="3200" dirty="0"/>
              <a:t>, </a:t>
            </a:r>
            <a:r>
              <a:rPr lang="en-US" sz="3200" dirty="0" err="1"/>
              <a:t>iaculis</a:t>
            </a:r>
            <a:r>
              <a:rPr lang="en-US" sz="3200" dirty="0"/>
              <a:t> et </a:t>
            </a:r>
            <a:r>
              <a:rPr lang="en-US" sz="3200" dirty="0" err="1"/>
              <a:t>lacus</a:t>
            </a:r>
            <a:r>
              <a:rPr lang="en-US" sz="3200" dirty="0"/>
              <a:t> </a:t>
            </a:r>
            <a:r>
              <a:rPr lang="en-US" sz="3200" dirty="0" err="1"/>
              <a:t>nec</a:t>
            </a:r>
            <a:r>
              <a:rPr lang="en-US" sz="3200" dirty="0"/>
              <a:t>, </a:t>
            </a:r>
            <a:r>
              <a:rPr lang="en-US" sz="3200" dirty="0" err="1"/>
              <a:t>rutrum</a:t>
            </a:r>
            <a:r>
              <a:rPr lang="en-US" sz="3200" dirty="0"/>
              <a:t> </a:t>
            </a:r>
            <a:r>
              <a:rPr lang="en-US" sz="3200" dirty="0" err="1"/>
              <a:t>laoreet</a:t>
            </a:r>
            <a:r>
              <a:rPr lang="en-US" sz="3200" dirty="0"/>
              <a:t> mi. Donec ligula </a:t>
            </a:r>
            <a:r>
              <a:rPr lang="en-US" sz="3200" dirty="0" err="1"/>
              <a:t>felis</a:t>
            </a:r>
            <a:r>
              <a:rPr lang="en-US" sz="3200" dirty="0"/>
              <a:t>, </a:t>
            </a:r>
            <a:r>
              <a:rPr lang="en-US" sz="3200" dirty="0" err="1"/>
              <a:t>eleifend</a:t>
            </a:r>
            <a:r>
              <a:rPr lang="en-US" sz="3200" dirty="0"/>
              <a:t> </a:t>
            </a:r>
            <a:r>
              <a:rPr lang="en-US" sz="3200" dirty="0" err="1"/>
              <a:t>imperdiet</a:t>
            </a:r>
            <a:r>
              <a:rPr lang="en-US" sz="3200" dirty="0"/>
              <a:t> </a:t>
            </a:r>
            <a:r>
              <a:rPr lang="en-US" sz="3200" dirty="0" err="1"/>
              <a:t>ullamcorper</a:t>
            </a:r>
            <a:r>
              <a:rPr lang="en-US" sz="3200" dirty="0"/>
              <a:t> non, </a:t>
            </a:r>
            <a:r>
              <a:rPr lang="en-US" sz="3200" dirty="0" err="1"/>
              <a:t>tincidunt</a:t>
            </a:r>
            <a:r>
              <a:rPr lang="en-US" sz="3200" dirty="0"/>
              <a:t> vel </a:t>
            </a:r>
            <a:r>
              <a:rPr lang="en-US" sz="3200" dirty="0" err="1"/>
              <a:t>nunc</a:t>
            </a:r>
            <a:r>
              <a:rPr lang="en-US" sz="3200" dirty="0"/>
              <a:t>. Sed sed </a:t>
            </a:r>
            <a:r>
              <a:rPr lang="en-US" sz="3200" dirty="0" err="1"/>
              <a:t>congue</a:t>
            </a:r>
            <a:r>
              <a:rPr lang="en-US" sz="3200" dirty="0"/>
              <a:t> </a:t>
            </a:r>
            <a:r>
              <a:rPr lang="en-US" sz="3200" dirty="0" err="1"/>
              <a:t>lacus</a:t>
            </a:r>
            <a:r>
              <a:rPr lang="en-US" sz="3200" dirty="0"/>
              <a:t>, sit </a:t>
            </a:r>
            <a:r>
              <a:rPr lang="en-US" sz="3200" dirty="0" err="1"/>
              <a:t>amet</a:t>
            </a:r>
            <a:r>
              <a:rPr lang="en-US" sz="3200" dirty="0"/>
              <a:t> </a:t>
            </a:r>
            <a:r>
              <a:rPr lang="en-US" sz="3200" dirty="0" err="1"/>
              <a:t>elementum</a:t>
            </a:r>
            <a:r>
              <a:rPr lang="en-US" sz="3200" dirty="0"/>
              <a:t> </a:t>
            </a:r>
            <a:r>
              <a:rPr lang="en-US" sz="3200" dirty="0" err="1"/>
              <a:t>purus</a:t>
            </a:r>
            <a:r>
              <a:rPr lang="en-US" sz="3200" dirty="0"/>
              <a:t>. </a:t>
            </a:r>
            <a:r>
              <a:rPr lang="en-US" sz="3200" dirty="0" err="1"/>
              <a:t>Orci</a:t>
            </a:r>
            <a:r>
              <a:rPr lang="en-US" sz="3200" dirty="0"/>
              <a:t> </a:t>
            </a:r>
            <a:r>
              <a:rPr lang="en-US" sz="3200" dirty="0" err="1"/>
              <a:t>varius</a:t>
            </a:r>
            <a:r>
              <a:rPr lang="en-US" sz="3200" dirty="0"/>
              <a:t> </a:t>
            </a:r>
            <a:r>
              <a:rPr lang="en-US" sz="3200" dirty="0" err="1"/>
              <a:t>natoque</a:t>
            </a:r>
            <a:r>
              <a:rPr lang="en-US" sz="3200" dirty="0"/>
              <a:t>. Sed sed </a:t>
            </a:r>
            <a:r>
              <a:rPr lang="en-US" sz="3200" dirty="0" err="1"/>
              <a:t>congue</a:t>
            </a:r>
            <a:r>
              <a:rPr lang="en-US" sz="3200" dirty="0"/>
              <a:t> </a:t>
            </a:r>
            <a:r>
              <a:rPr lang="en-US" sz="3200" dirty="0" err="1"/>
              <a:t>lacus</a:t>
            </a:r>
            <a:r>
              <a:rPr lang="en-US" sz="3200" dirty="0"/>
              <a:t>, sit </a:t>
            </a:r>
            <a:endParaRPr lang="en-US" sz="3200" b="1" dirty="0"/>
          </a:p>
        </p:txBody>
      </p:sp>
      <p:sp>
        <p:nvSpPr>
          <p:cNvPr id="55" name="TextBox 54">
            <a:extLst>
              <a:ext uri="{FF2B5EF4-FFF2-40B4-BE49-F238E27FC236}">
                <a16:creationId xmlns:a16="http://schemas.microsoft.com/office/drawing/2014/main" id="{4168701F-1D5B-6345-99A6-4CEE0D810E8D}"/>
              </a:ext>
            </a:extLst>
          </p:cNvPr>
          <p:cNvSpPr txBox="1"/>
          <p:nvPr/>
        </p:nvSpPr>
        <p:spPr>
          <a:xfrm>
            <a:off x="29489400" y="6364223"/>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1371600" y="131444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Background/Purpose</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466850" y="14625219"/>
            <a:ext cx="7543800" cy="204055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rtl="0">
              <a:spcBef>
                <a:spcPts val="0"/>
              </a:spcBef>
              <a:spcAft>
                <a:spcPts val="0"/>
              </a:spcAft>
            </a:pPr>
            <a:r>
              <a:rPr lang="en-US" sz="3200" dirty="0"/>
              <a:t> </a:t>
            </a:r>
            <a:r>
              <a:rPr lang="en-US" sz="3200" b="0" i="0" u="none" strike="noStrike" dirty="0">
                <a:solidFill>
                  <a:srgbClr val="000000"/>
                </a:solidFill>
                <a:effectLst/>
              </a:rPr>
              <a:t>One of the application’s main features automatically creates a palette of five colors from a user-selected image, utilizing the most common color within. The user can upload their own image or choose a pre-existing image built into the site. Users will also be able to click on different areas of an image if they want to get the colors from specific points.</a:t>
            </a:r>
            <a:endParaRPr lang="en-US" sz="3200" b="0" dirty="0">
              <a:effectLst/>
            </a:endParaRPr>
          </a:p>
          <a:p>
            <a:pPr rtl="0">
              <a:spcBef>
                <a:spcPts val="0"/>
              </a:spcBef>
              <a:spcAft>
                <a:spcPts val="0"/>
              </a:spcAft>
            </a:pPr>
            <a:r>
              <a:rPr lang="en-US" sz="3200" b="0" i="0" u="none" strike="noStrike" dirty="0">
                <a:solidFill>
                  <a:srgbClr val="000000"/>
                </a:solidFill>
                <a:effectLst/>
              </a:rPr>
              <a:t>If we have time to implement it, users will also be able to create palettes through a color search feature. This will allow the user to pick a base color, such as “blue” or “green” from a dropdown menu. Then, the user will be prompted to pick the specific shade of that color that they are looking for. Once they have selected a base color, 4 complementary colors will be generated using an algorithm. If the user would prefer to pick their own shades there will be an option to create custom colors. </a:t>
            </a:r>
            <a:endParaRPr lang="en-US" sz="3200" b="0" dirty="0">
              <a:effectLst/>
            </a:endParaRPr>
          </a:p>
          <a:p>
            <a:pPr rtl="0">
              <a:spcBef>
                <a:spcPts val="0"/>
              </a:spcBef>
              <a:spcAft>
                <a:spcPts val="0"/>
              </a:spcAft>
            </a:pPr>
            <a:r>
              <a:rPr lang="en-US" sz="3200" b="0" i="0" u="none" strike="noStrike" dirty="0">
                <a:solidFill>
                  <a:srgbClr val="000000"/>
                </a:solidFill>
                <a:effectLst/>
              </a:rPr>
              <a:t>On the social side of the site users will be allowed to share their color palettes with friends and the community. The community page will allow users to find color palettes created by other users of the Palette Picker community. When users save a palette it will automatically post to their profile, and be available through the community page. If users do not wish to share their post with the community there will be a privacy setting, in which you can disable posting to the community page, disable posting to your profile, and disable other users from viewing your profile. Users will also have the option of sharing palettes with friends. If time permits, uploading palettes, saving palettes, adding friends, and a few other of these features will be limited to users that have created an account on the site.</a:t>
            </a:r>
            <a:endParaRPr lang="en-US" sz="3200" b="0" dirty="0">
              <a:effectLst/>
            </a:endParaRPr>
          </a:p>
          <a:p>
            <a:br>
              <a:rPr lang="en-US" sz="800" dirty="0"/>
            </a:br>
            <a:endParaRPr lang="en-US" sz="3200" dirty="0"/>
          </a:p>
        </p:txBody>
      </p:sp>
      <p:pic>
        <p:nvPicPr>
          <p:cNvPr id="30" name="Picture 29" descr="Graphical user interface, application&#10;&#10;Description automatically generated">
            <a:extLst>
              <a:ext uri="{FF2B5EF4-FFF2-40B4-BE49-F238E27FC236}">
                <a16:creationId xmlns:a16="http://schemas.microsoft.com/office/drawing/2014/main" id="{EECFDFCC-AA95-CA4D-825E-848FFE7C83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44200" y="26325576"/>
            <a:ext cx="7543800" cy="4956464"/>
          </a:xfrm>
          <a:prstGeom prst="rect">
            <a:avLst/>
          </a:prstGeom>
        </p:spPr>
      </p:pic>
      <p:sp>
        <p:nvSpPr>
          <p:cNvPr id="63" name="TextBox 62">
            <a:extLst>
              <a:ext uri="{FF2B5EF4-FFF2-40B4-BE49-F238E27FC236}">
                <a16:creationId xmlns:a16="http://schemas.microsoft.com/office/drawing/2014/main" id="{9A32D62A-0501-F949-A5B2-821CB6B360C1}"/>
              </a:ext>
            </a:extLst>
          </p:cNvPr>
          <p:cNvSpPr txBox="1"/>
          <p:nvPr/>
        </p:nvSpPr>
        <p:spPr>
          <a:xfrm>
            <a:off x="10744200" y="31629096"/>
            <a:ext cx="7543800" cy="304698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1: </a:t>
            </a:r>
            <a:r>
              <a:rPr lang="en-US" sz="3200" dirty="0"/>
              <a:t>Lorem ipsum dolor sit </a:t>
            </a:r>
            <a:r>
              <a:rPr lang="en-US" sz="3200" dirty="0" err="1"/>
              <a:t>amet</a:t>
            </a:r>
            <a:r>
              <a:rPr lang="en-US" sz="3200" dirty="0"/>
              <a:t>, </a:t>
            </a:r>
            <a:r>
              <a:rPr lang="en-US" sz="3200" dirty="0" err="1"/>
              <a:t>consectetur</a:t>
            </a:r>
            <a:r>
              <a:rPr lang="en-US" sz="3200" dirty="0"/>
              <a:t> </a:t>
            </a:r>
            <a:r>
              <a:rPr lang="en-US" sz="3200" dirty="0" err="1"/>
              <a:t>adipiscing</a:t>
            </a:r>
            <a:r>
              <a:rPr lang="en-US" sz="3200" dirty="0"/>
              <a:t> </a:t>
            </a:r>
            <a:r>
              <a:rPr lang="en-US" sz="3200" dirty="0" err="1"/>
              <a:t>elit</a:t>
            </a:r>
            <a:r>
              <a:rPr lang="en-US" sz="3200" dirty="0"/>
              <a:t>. </a:t>
            </a:r>
            <a:r>
              <a:rPr lang="en-US" sz="3200" dirty="0" err="1"/>
              <a:t>Aliquam</a:t>
            </a:r>
            <a:r>
              <a:rPr lang="en-US" sz="3200" dirty="0"/>
              <a:t> </a:t>
            </a:r>
            <a:r>
              <a:rPr lang="en-US" sz="3200" dirty="0" err="1"/>
              <a:t>hendrerit</a:t>
            </a:r>
            <a:r>
              <a:rPr lang="en-US" sz="3200" dirty="0"/>
              <a:t> </a:t>
            </a:r>
            <a:r>
              <a:rPr lang="en-US" sz="3200" dirty="0" err="1"/>
              <a:t>laoreet</a:t>
            </a:r>
            <a:r>
              <a:rPr lang="en-US" sz="3200" dirty="0"/>
              <a:t> ante </a:t>
            </a:r>
            <a:r>
              <a:rPr lang="en-US" sz="3200" dirty="0" err="1"/>
              <a:t>eget</a:t>
            </a:r>
            <a:r>
              <a:rPr lang="en-US" sz="3200" dirty="0"/>
              <a:t> </a:t>
            </a:r>
            <a:r>
              <a:rPr lang="en-US" sz="3200" dirty="0" err="1"/>
              <a:t>commodo</a:t>
            </a:r>
            <a:r>
              <a:rPr lang="en-US" sz="3200" dirty="0"/>
              <a:t>. </a:t>
            </a:r>
            <a:r>
              <a:rPr lang="en-US" sz="3200" dirty="0" err="1"/>
              <a:t>Aliquam</a:t>
            </a:r>
            <a:r>
              <a:rPr lang="en-US" sz="3200" dirty="0"/>
              <a:t> </a:t>
            </a:r>
            <a:r>
              <a:rPr lang="en-US" sz="3200" dirty="0" err="1"/>
              <a:t>erat</a:t>
            </a:r>
            <a:r>
              <a:rPr lang="en-US" sz="3200" dirty="0"/>
              <a:t> </a:t>
            </a:r>
            <a:r>
              <a:rPr lang="en-US" sz="3200" dirty="0" err="1"/>
              <a:t>volutpat</a:t>
            </a:r>
            <a:r>
              <a:rPr lang="en-US" sz="3200" dirty="0"/>
              <a:t>. </a:t>
            </a:r>
            <a:r>
              <a:rPr lang="en-US" sz="3200" dirty="0" err="1"/>
              <a:t>Curabitur</a:t>
            </a:r>
            <a:r>
              <a:rPr lang="en-US" sz="3200" dirty="0"/>
              <a:t> </a:t>
            </a:r>
            <a:r>
              <a:rPr lang="en-US" sz="3200" dirty="0" err="1"/>
              <a:t>nunc</a:t>
            </a:r>
            <a:r>
              <a:rPr lang="en-US" sz="3200" dirty="0"/>
              <a:t> </a:t>
            </a:r>
            <a:r>
              <a:rPr lang="en-US" sz="3200" dirty="0" err="1"/>
              <a:t>nibh</a:t>
            </a:r>
            <a:r>
              <a:rPr lang="en-US" sz="3200" dirty="0"/>
              <a:t>, </a:t>
            </a:r>
            <a:r>
              <a:rPr lang="en-US" sz="3200" dirty="0" err="1"/>
              <a:t>luctus</a:t>
            </a:r>
            <a:r>
              <a:rPr lang="en-US" sz="3200" dirty="0"/>
              <a:t> </a:t>
            </a:r>
            <a:r>
              <a:rPr lang="en-US" sz="3200" dirty="0" err="1"/>
              <a:t>quis</a:t>
            </a:r>
            <a:r>
              <a:rPr lang="en-US" sz="3200" dirty="0"/>
              <a:t> eros vel, </a:t>
            </a:r>
            <a:r>
              <a:rPr lang="en-US" sz="3200" dirty="0" err="1"/>
              <a:t>aliquet</a:t>
            </a:r>
            <a:r>
              <a:rPr lang="en-US" sz="3200" dirty="0"/>
              <a:t> </a:t>
            </a:r>
            <a:r>
              <a:rPr lang="en-US" sz="3200" dirty="0" err="1"/>
              <a:t>laoreet</a:t>
            </a:r>
            <a:r>
              <a:rPr lang="en-US" sz="3200" dirty="0"/>
              <a:t> </a:t>
            </a:r>
            <a:r>
              <a:rPr lang="en-US" sz="3200" dirty="0" err="1"/>
              <a:t>urna</a:t>
            </a:r>
            <a:r>
              <a:rPr lang="en-US" sz="3200" dirty="0"/>
              <a:t>. </a:t>
            </a:r>
            <a:r>
              <a:rPr lang="en-US" sz="3200" dirty="0" err="1"/>
              <a:t>Aliquam</a:t>
            </a:r>
            <a:r>
              <a:rPr lang="en-US" sz="3200" dirty="0"/>
              <a:t> </a:t>
            </a:r>
            <a:r>
              <a:rPr lang="en-US" sz="3200" dirty="0" err="1"/>
              <a:t>erat</a:t>
            </a:r>
            <a:r>
              <a:rPr lang="en-US" sz="3200" dirty="0"/>
              <a:t> </a:t>
            </a:r>
            <a:r>
              <a:rPr lang="en-US" sz="3200" dirty="0" err="1"/>
              <a:t>volutpat</a:t>
            </a:r>
            <a:r>
              <a:rPr lang="en-US" sz="3200" dirty="0"/>
              <a:t>. </a:t>
            </a:r>
          </a:p>
        </p:txBody>
      </p:sp>
      <p:pic>
        <p:nvPicPr>
          <p:cNvPr id="32" name="Picture 31">
            <a:extLst>
              <a:ext uri="{FF2B5EF4-FFF2-40B4-BE49-F238E27FC236}">
                <a16:creationId xmlns:a16="http://schemas.microsoft.com/office/drawing/2014/main" id="{E2A355EF-BF37-1941-A838-15E3E50CF59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0116800" y="18974970"/>
            <a:ext cx="7543800" cy="3960906"/>
          </a:xfrm>
          <a:prstGeom prst="rect">
            <a:avLst/>
          </a:prstGeom>
        </p:spPr>
      </p:pic>
      <p:sp>
        <p:nvSpPr>
          <p:cNvPr id="64" name="TextBox 63">
            <a:extLst>
              <a:ext uri="{FF2B5EF4-FFF2-40B4-BE49-F238E27FC236}">
                <a16:creationId xmlns:a16="http://schemas.microsoft.com/office/drawing/2014/main" id="{FE4ABEB6-42E0-5448-8797-D240D1D728E0}"/>
              </a:ext>
            </a:extLst>
          </p:cNvPr>
          <p:cNvSpPr txBox="1"/>
          <p:nvPr/>
        </p:nvSpPr>
        <p:spPr>
          <a:xfrm>
            <a:off x="20116800" y="23136309"/>
            <a:ext cx="754380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2: </a:t>
            </a:r>
            <a:r>
              <a:rPr lang="en-US" sz="3200" dirty="0"/>
              <a:t>The database Entity Relationship Diagram is shown above. </a:t>
            </a:r>
          </a:p>
        </p:txBody>
      </p:sp>
      <p:pic>
        <p:nvPicPr>
          <p:cNvPr id="65" name="Picture 64" descr="A picture containing text, monitor, electronics, screenshot&#10;&#10;Description automatically generated">
            <a:extLst>
              <a:ext uri="{FF2B5EF4-FFF2-40B4-BE49-F238E27FC236}">
                <a16:creationId xmlns:a16="http://schemas.microsoft.com/office/drawing/2014/main" id="{F6801293-8C2D-DC4C-9773-5E5463ED4BF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831300" y="25267558"/>
            <a:ext cx="4114800" cy="8509000"/>
          </a:xfrm>
          <a:prstGeom prst="rect">
            <a:avLst/>
          </a:prstGeom>
        </p:spPr>
      </p:pic>
      <p:sp>
        <p:nvSpPr>
          <p:cNvPr id="66" name="TextBox 65">
            <a:extLst>
              <a:ext uri="{FF2B5EF4-FFF2-40B4-BE49-F238E27FC236}">
                <a16:creationId xmlns:a16="http://schemas.microsoft.com/office/drawing/2014/main" id="{EC1F8AC7-7AEA-E74F-BE38-74113B20D5C9}"/>
              </a:ext>
            </a:extLst>
          </p:cNvPr>
          <p:cNvSpPr txBox="1"/>
          <p:nvPr/>
        </p:nvSpPr>
        <p:spPr>
          <a:xfrm>
            <a:off x="20116800" y="34088832"/>
            <a:ext cx="7543800" cy="304698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3: </a:t>
            </a:r>
            <a:r>
              <a:rPr lang="en-US" sz="3200" dirty="0"/>
              <a:t>Lorem ipsum dolor sit </a:t>
            </a:r>
            <a:r>
              <a:rPr lang="en-US" sz="3200" dirty="0" err="1"/>
              <a:t>amet</a:t>
            </a:r>
            <a:r>
              <a:rPr lang="en-US" sz="3200" dirty="0"/>
              <a:t>, </a:t>
            </a:r>
            <a:r>
              <a:rPr lang="en-US" sz="3200" dirty="0" err="1"/>
              <a:t>consectetur</a:t>
            </a:r>
            <a:r>
              <a:rPr lang="en-US" sz="3200" dirty="0"/>
              <a:t> </a:t>
            </a:r>
            <a:r>
              <a:rPr lang="en-US" sz="3200" dirty="0" err="1"/>
              <a:t>adipiscing</a:t>
            </a:r>
            <a:r>
              <a:rPr lang="en-US" sz="3200" dirty="0"/>
              <a:t> </a:t>
            </a:r>
            <a:r>
              <a:rPr lang="en-US" sz="3200" dirty="0" err="1"/>
              <a:t>elit</a:t>
            </a:r>
            <a:r>
              <a:rPr lang="en-US" sz="3200" dirty="0"/>
              <a:t>. </a:t>
            </a:r>
            <a:r>
              <a:rPr lang="en-US" sz="3200" dirty="0" err="1"/>
              <a:t>Aliquam</a:t>
            </a:r>
            <a:r>
              <a:rPr lang="en-US" sz="3200" dirty="0"/>
              <a:t> </a:t>
            </a:r>
            <a:r>
              <a:rPr lang="en-US" sz="3200" dirty="0" err="1"/>
              <a:t>hendrerit</a:t>
            </a:r>
            <a:r>
              <a:rPr lang="en-US" sz="3200" dirty="0"/>
              <a:t> </a:t>
            </a:r>
            <a:r>
              <a:rPr lang="en-US" sz="3200" dirty="0" err="1"/>
              <a:t>laoreet</a:t>
            </a:r>
            <a:r>
              <a:rPr lang="en-US" sz="3200" dirty="0"/>
              <a:t> ante </a:t>
            </a:r>
            <a:r>
              <a:rPr lang="en-US" sz="3200" dirty="0" err="1"/>
              <a:t>eget</a:t>
            </a:r>
            <a:r>
              <a:rPr lang="en-US" sz="3200" dirty="0"/>
              <a:t> </a:t>
            </a:r>
            <a:r>
              <a:rPr lang="en-US" sz="3200" dirty="0" err="1"/>
              <a:t>commodo</a:t>
            </a:r>
            <a:r>
              <a:rPr lang="en-US" sz="3200" dirty="0"/>
              <a:t>. </a:t>
            </a:r>
            <a:r>
              <a:rPr lang="en-US" sz="3200" dirty="0" err="1"/>
              <a:t>Aliquam</a:t>
            </a:r>
            <a:r>
              <a:rPr lang="en-US" sz="3200" dirty="0"/>
              <a:t> </a:t>
            </a:r>
            <a:r>
              <a:rPr lang="en-US" sz="3200" dirty="0" err="1"/>
              <a:t>erat</a:t>
            </a:r>
            <a:r>
              <a:rPr lang="en-US" sz="3200" dirty="0"/>
              <a:t> </a:t>
            </a:r>
            <a:r>
              <a:rPr lang="en-US" sz="3200" dirty="0" err="1"/>
              <a:t>volutpat</a:t>
            </a:r>
            <a:r>
              <a:rPr lang="en-US" sz="3200" dirty="0"/>
              <a:t>. </a:t>
            </a:r>
            <a:r>
              <a:rPr lang="en-US" sz="3200" dirty="0" err="1"/>
              <a:t>Curabitur</a:t>
            </a:r>
            <a:r>
              <a:rPr lang="en-US" sz="3200" dirty="0"/>
              <a:t> </a:t>
            </a:r>
            <a:r>
              <a:rPr lang="en-US" sz="3200" dirty="0" err="1"/>
              <a:t>nunc</a:t>
            </a:r>
            <a:r>
              <a:rPr lang="en-US" sz="3200" dirty="0"/>
              <a:t> </a:t>
            </a:r>
            <a:r>
              <a:rPr lang="en-US" sz="3200" dirty="0" err="1"/>
              <a:t>nibh</a:t>
            </a:r>
            <a:r>
              <a:rPr lang="en-US" sz="3200" dirty="0"/>
              <a:t>, </a:t>
            </a:r>
            <a:r>
              <a:rPr lang="en-US" sz="3200" dirty="0" err="1"/>
              <a:t>luctus</a:t>
            </a:r>
            <a:r>
              <a:rPr lang="en-US" sz="3200" dirty="0"/>
              <a:t> </a:t>
            </a:r>
            <a:r>
              <a:rPr lang="en-US" sz="3200" dirty="0" err="1"/>
              <a:t>quis</a:t>
            </a:r>
            <a:r>
              <a:rPr lang="en-US" sz="3200" dirty="0"/>
              <a:t> eros vel, </a:t>
            </a:r>
            <a:r>
              <a:rPr lang="en-US" sz="3200" dirty="0" err="1"/>
              <a:t>aliquet</a:t>
            </a:r>
            <a:r>
              <a:rPr lang="en-US" sz="3200" dirty="0"/>
              <a:t> </a:t>
            </a:r>
            <a:r>
              <a:rPr lang="en-US" sz="3200" dirty="0" err="1"/>
              <a:t>laoreet</a:t>
            </a:r>
            <a:r>
              <a:rPr lang="en-US" sz="3200" dirty="0"/>
              <a:t> </a:t>
            </a:r>
            <a:r>
              <a:rPr lang="en-US" sz="3200" dirty="0" err="1"/>
              <a:t>urna</a:t>
            </a:r>
            <a:r>
              <a:rPr lang="en-US" sz="3200" dirty="0"/>
              <a:t>. </a:t>
            </a:r>
            <a:r>
              <a:rPr lang="en-US" sz="3200" dirty="0" err="1"/>
              <a:t>Aliquam</a:t>
            </a:r>
            <a:r>
              <a:rPr lang="en-US" sz="3200" dirty="0"/>
              <a:t> </a:t>
            </a:r>
            <a:r>
              <a:rPr lang="en-US" sz="3200" dirty="0" err="1"/>
              <a:t>erat</a:t>
            </a:r>
            <a:r>
              <a:rPr lang="en-US" sz="3200" dirty="0"/>
              <a:t> </a:t>
            </a:r>
            <a:r>
              <a:rPr lang="en-US" sz="3200" dirty="0" err="1"/>
              <a:t>volutpat</a:t>
            </a:r>
            <a:r>
              <a:rPr lang="en-US" sz="3200" dirty="0"/>
              <a:t>. </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9489400" y="26910791"/>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Resources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489400" y="27822144"/>
            <a:ext cx="7543800"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dirty="0"/>
              <a:t>Lorem ipsum dolor sit </a:t>
            </a:r>
            <a:r>
              <a:rPr lang="en-US" sz="3200" dirty="0" err="1"/>
              <a:t>amet</a:t>
            </a:r>
            <a:r>
              <a:rPr lang="en-US" sz="3200" dirty="0"/>
              <a:t>, </a:t>
            </a:r>
            <a:r>
              <a:rPr lang="en-US" sz="3200" dirty="0" err="1"/>
              <a:t>consectetur</a:t>
            </a:r>
            <a:r>
              <a:rPr lang="en-US" sz="3200" dirty="0"/>
              <a:t> </a:t>
            </a:r>
            <a:r>
              <a:rPr lang="en-US" sz="3200" dirty="0" err="1"/>
              <a:t>adipiscing</a:t>
            </a:r>
            <a:r>
              <a:rPr lang="en-US" sz="3200" dirty="0"/>
              <a:t> </a:t>
            </a:r>
            <a:r>
              <a:rPr lang="en-US" sz="3200" dirty="0" err="1"/>
              <a:t>elit</a:t>
            </a:r>
            <a:r>
              <a:rPr lang="en-US" sz="3200" dirty="0"/>
              <a:t>. </a:t>
            </a:r>
          </a:p>
          <a:p>
            <a:pPr marL="514350" indent="-514350" algn="just">
              <a:buAutoNum type="arabicPeriod"/>
            </a:pPr>
            <a:r>
              <a:rPr lang="en-US" sz="3200" dirty="0" err="1"/>
              <a:t>Aliquam</a:t>
            </a:r>
            <a:r>
              <a:rPr lang="en-US" sz="3200" dirty="0"/>
              <a:t> </a:t>
            </a:r>
            <a:r>
              <a:rPr lang="en-US" sz="3200" dirty="0" err="1"/>
              <a:t>hendrerit</a:t>
            </a:r>
            <a:r>
              <a:rPr lang="en-US" sz="3200" dirty="0"/>
              <a:t> </a:t>
            </a:r>
            <a:r>
              <a:rPr lang="en-US" sz="3200" dirty="0" err="1"/>
              <a:t>laoreet</a:t>
            </a:r>
            <a:r>
              <a:rPr lang="en-US" sz="3200" dirty="0"/>
              <a:t> ante </a:t>
            </a:r>
            <a:r>
              <a:rPr lang="en-US" sz="3200" dirty="0" err="1"/>
              <a:t>eget</a:t>
            </a:r>
            <a:r>
              <a:rPr lang="en-US" sz="3200" dirty="0"/>
              <a:t> </a:t>
            </a:r>
            <a:r>
              <a:rPr lang="en-US" sz="3200" dirty="0" err="1"/>
              <a:t>commodo</a:t>
            </a:r>
            <a:r>
              <a:rPr lang="en-US" sz="3200" dirty="0"/>
              <a:t>. </a:t>
            </a:r>
          </a:p>
          <a:p>
            <a:pPr marL="514350" indent="-514350" algn="just">
              <a:buAutoNum type="arabicPeriod"/>
            </a:pPr>
            <a:r>
              <a:rPr lang="en-US" sz="3200" dirty="0" err="1"/>
              <a:t>Aliquam</a:t>
            </a:r>
            <a:r>
              <a:rPr lang="en-US" sz="3200" dirty="0"/>
              <a:t> </a:t>
            </a:r>
            <a:r>
              <a:rPr lang="en-US" sz="3200" dirty="0" err="1"/>
              <a:t>erat</a:t>
            </a:r>
            <a:r>
              <a:rPr lang="en-US" sz="3200" dirty="0"/>
              <a:t> </a:t>
            </a:r>
            <a:r>
              <a:rPr lang="en-US" sz="3200" dirty="0" err="1"/>
              <a:t>volutpat</a:t>
            </a:r>
            <a:r>
              <a:rPr lang="en-US" sz="3200" dirty="0"/>
              <a:t>. </a:t>
            </a:r>
            <a:r>
              <a:rPr lang="en-US" sz="3200" dirty="0" err="1"/>
              <a:t>Curabitur</a:t>
            </a:r>
            <a:r>
              <a:rPr lang="en-US" sz="3200" dirty="0"/>
              <a:t> </a:t>
            </a:r>
            <a:r>
              <a:rPr lang="en-US" sz="3200" dirty="0" err="1"/>
              <a:t>nunc</a:t>
            </a:r>
            <a:r>
              <a:rPr lang="en-US" sz="3200" dirty="0"/>
              <a:t> </a:t>
            </a:r>
            <a:r>
              <a:rPr lang="en-US" sz="3200" dirty="0" err="1"/>
              <a:t>nibh</a:t>
            </a:r>
            <a:r>
              <a:rPr lang="en-US" sz="3200" dirty="0"/>
              <a:t>, </a:t>
            </a:r>
            <a:r>
              <a:rPr lang="en-US" sz="3200" dirty="0" err="1"/>
              <a:t>luctus</a:t>
            </a:r>
            <a:r>
              <a:rPr lang="en-US" sz="3200" dirty="0"/>
              <a:t> </a:t>
            </a:r>
            <a:r>
              <a:rPr lang="en-US" sz="3200" dirty="0" err="1"/>
              <a:t>quis</a:t>
            </a:r>
            <a:r>
              <a:rPr lang="en-US" sz="3200" dirty="0"/>
              <a:t> eros vel, </a:t>
            </a:r>
            <a:r>
              <a:rPr lang="en-US" sz="3200" dirty="0" err="1"/>
              <a:t>aliquet</a:t>
            </a:r>
            <a:r>
              <a:rPr lang="en-US" sz="3200" dirty="0"/>
              <a:t> </a:t>
            </a:r>
            <a:r>
              <a:rPr lang="en-US" sz="3200" dirty="0" err="1"/>
              <a:t>laoreet</a:t>
            </a:r>
            <a:r>
              <a:rPr lang="en-US" sz="3200" dirty="0"/>
              <a:t> </a:t>
            </a:r>
            <a:r>
              <a:rPr lang="en-US" sz="3200" dirty="0" err="1"/>
              <a:t>urna</a:t>
            </a:r>
            <a:r>
              <a:rPr lang="en-US" sz="3200" dirty="0"/>
              <a:t>. </a:t>
            </a:r>
          </a:p>
          <a:p>
            <a:pPr marL="514350" indent="-514350" algn="just">
              <a:buAutoNum type="arabicPeriod"/>
            </a:pPr>
            <a:r>
              <a:rPr lang="en-US" sz="3200" dirty="0" err="1"/>
              <a:t>Aliquam</a:t>
            </a:r>
            <a:r>
              <a:rPr lang="en-US" sz="3200" dirty="0"/>
              <a:t> </a:t>
            </a:r>
            <a:r>
              <a:rPr lang="en-US" sz="3200" dirty="0" err="1"/>
              <a:t>erat</a:t>
            </a:r>
            <a:r>
              <a:rPr lang="en-US" sz="3200" dirty="0"/>
              <a:t> </a:t>
            </a:r>
            <a:r>
              <a:rPr lang="en-US" sz="3200" dirty="0" err="1"/>
              <a:t>volutpat</a:t>
            </a:r>
            <a:r>
              <a:rPr lang="en-US" sz="3200" dirty="0"/>
              <a:t>. </a:t>
            </a:r>
            <a:r>
              <a:rPr lang="en-US" sz="3200" dirty="0" err="1"/>
              <a:t>Mauris</a:t>
            </a:r>
            <a:r>
              <a:rPr lang="en-US" sz="3200" dirty="0"/>
              <a:t> </a:t>
            </a:r>
            <a:r>
              <a:rPr lang="en-US" sz="3200" dirty="0" err="1"/>
              <a:t>ultrices</a:t>
            </a:r>
            <a:r>
              <a:rPr lang="en-US" sz="3200" dirty="0"/>
              <a:t> mi id </a:t>
            </a:r>
            <a:r>
              <a:rPr lang="en-US" sz="3200" dirty="0" err="1"/>
              <a:t>erat</a:t>
            </a:r>
            <a:r>
              <a:rPr lang="en-US" sz="3200" dirty="0"/>
              <a:t> </a:t>
            </a:r>
            <a:r>
              <a:rPr lang="en-US" sz="3200" dirty="0" err="1"/>
              <a:t>efficitur</a:t>
            </a:r>
            <a:r>
              <a:rPr lang="en-US" sz="3200" dirty="0"/>
              <a:t>, at </a:t>
            </a:r>
            <a:r>
              <a:rPr lang="en-US" sz="3200" dirty="0" err="1"/>
              <a:t>mattis</a:t>
            </a:r>
            <a:r>
              <a:rPr lang="en-US" sz="3200" dirty="0"/>
              <a:t> lorem </a:t>
            </a:r>
            <a:r>
              <a:rPr lang="en-US" sz="3200" dirty="0" err="1"/>
              <a:t>mattis</a:t>
            </a:r>
            <a:r>
              <a:rPr lang="en-US" sz="3200" dirty="0"/>
              <a:t>. </a:t>
            </a:r>
          </a:p>
        </p:txBody>
      </p:sp>
      <p:sp>
        <p:nvSpPr>
          <p:cNvPr id="72" name="TextBox 71">
            <a:extLst>
              <a:ext uri="{FF2B5EF4-FFF2-40B4-BE49-F238E27FC236}">
                <a16:creationId xmlns:a16="http://schemas.microsoft.com/office/drawing/2014/main" id="{5E014FC1-89AE-2C42-B656-71AC274FF794}"/>
              </a:ext>
            </a:extLst>
          </p:cNvPr>
          <p:cNvSpPr txBox="1"/>
          <p:nvPr/>
        </p:nvSpPr>
        <p:spPr>
          <a:xfrm>
            <a:off x="29489400" y="32497775"/>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413200" y="33371790"/>
            <a:ext cx="7543800" cy="35394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We would like to thank Dr. Karen Meisch for her support of students in the College of Science, Technology, Engineering &amp; Mathematics, and Dr. Leong Lee for his support of students in the Department of Computer Science and Information Technology.</a:t>
            </a:r>
          </a:p>
        </p:txBody>
      </p:sp>
      <p:pic>
        <p:nvPicPr>
          <p:cNvPr id="76" name="Picture 75">
            <a:extLst>
              <a:ext uri="{FF2B5EF4-FFF2-40B4-BE49-F238E27FC236}">
                <a16:creationId xmlns:a16="http://schemas.microsoft.com/office/drawing/2014/main" id="{437D038A-EC4F-AB43-9790-21762BF482C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33421942" y="812800"/>
            <a:ext cx="3675751" cy="3657600"/>
          </a:xfrm>
          <a:prstGeom prst="rect">
            <a:avLst/>
          </a:prstGeom>
        </p:spPr>
      </p:pic>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483</TotalTime>
  <Words>1342</Words>
  <Application>Microsoft Office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Brewer, Eric M.</cp:lastModifiedBy>
  <cp:revision>95</cp:revision>
  <cp:lastPrinted>2016-07-13T23:56:52Z</cp:lastPrinted>
  <dcterms:created xsi:type="dcterms:W3CDTF">2016-06-13T20:02:52Z</dcterms:created>
  <dcterms:modified xsi:type="dcterms:W3CDTF">2022-04-07T18:03:24Z</dcterms:modified>
</cp:coreProperties>
</file>