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p:scale>
          <a:sx n="33" d="100"/>
          <a:sy n="33" d="100"/>
        </p:scale>
        <p:origin x="-182" y="-25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4/12/2022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4/12/2022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Our proposal is for a web-based application called The Palette Picker. The Palette Picker will allow users to create personalized five color sets,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on a </a:t>
            </a:r>
            <a:r>
              <a:rPr lang="en-US" sz="3200" dirty="0" err="1"/>
              <a:t>Linode</a:t>
            </a:r>
            <a:r>
              <a:rPr lang="en-US" sz="3200" dirty="0"/>
              <a:t> server. The code base consists of JavaScript, HTML, CSS, and PHP, and was developed on Visual Studio Code. For version control we connected GitHub to </a:t>
            </a:r>
            <a:r>
              <a:rPr lang="en-US" sz="3200" dirty="0" err="1"/>
              <a:t>gitDesktop</a:t>
            </a:r>
            <a:r>
              <a:rPr lang="en-US" sz="3200" dirty="0"/>
              <a:t>,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56993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includes four tables: a User table, a Palette table, a </a:t>
            </a:r>
            <a:r>
              <a:rPr lang="en-US" sz="3200" dirty="0" err="1"/>
              <a:t>User_Friend</a:t>
            </a:r>
            <a:r>
              <a:rPr lang="en-US" sz="3200" dirty="0"/>
              <a:t> table, and a </a:t>
            </a:r>
            <a:r>
              <a:rPr lang="en-US" sz="3200" dirty="0" err="1"/>
              <a:t>Saved_Palette</a:t>
            </a:r>
            <a:r>
              <a:rPr lang="en-US" sz="3200" dirty="0"/>
              <a:t> table. The User table has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600" y="15465667"/>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3066" y="16641589"/>
            <a:ext cx="7543800" cy="19297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Users will also be able to create palettes through a color search feature. This will allow the user to pick a base color, such as “blue” or “green” from a dropdown menu. Then, the user will be prompted to pick the specific shade of that color that they are looking for. Once they have selected a base color, 4 complementary colors will be generated using an algorithm.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a:t>
            </a:r>
            <a:r>
              <a:rPr lang="en-US" sz="3200" b="0" i="0" u="none" strike="noStrike">
                <a:solidFill>
                  <a:srgbClr val="000000"/>
                </a:solidFill>
                <a:effectLst/>
              </a:rPr>
              <a:t>friends</a:t>
            </a:r>
            <a:r>
              <a:rPr lang="en-US" sz="3200">
                <a:solidFill>
                  <a:srgbClr val="000000"/>
                </a:solidFill>
              </a:rPr>
              <a:t>, </a:t>
            </a:r>
            <a:r>
              <a:rPr lang="en-US" sz="3200" b="0" i="0" u="none" strike="noStrike">
                <a:solidFill>
                  <a:srgbClr val="000000"/>
                </a:solidFill>
                <a:effectLst/>
              </a:rPr>
              <a:t>uploading </a:t>
            </a:r>
            <a:r>
              <a:rPr lang="en-US" sz="3200" b="0" i="0" u="none" strike="noStrike" dirty="0">
                <a:solidFill>
                  <a:srgbClr val="000000"/>
                </a:solidFill>
                <a:effectLst/>
              </a:rPr>
              <a:t>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744200" y="21680364"/>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13200" y="14529276"/>
            <a:ext cx="7543800" cy="3960906"/>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19009479"/>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200" y="24238840"/>
            <a:ext cx="7543800" cy="7166608"/>
          </a:xfrm>
          <a:prstGeom prst="rect">
            <a:avLst/>
          </a:prstGeom>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820400" y="32429768"/>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t>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045521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1580976"/>
            <a:ext cx="7543800" cy="69865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b="1" dirty="0"/>
              <a:t>MYSQL</a:t>
            </a:r>
            <a:r>
              <a:rPr lang="en-US" sz="3200" dirty="0"/>
              <a:t>-https://dev.mysql.com/doc/refman/8.0/en/</a:t>
            </a:r>
          </a:p>
          <a:p>
            <a:pPr marL="514350" indent="-514350" algn="just">
              <a:buAutoNum type="arabicPeriod"/>
            </a:pPr>
            <a:r>
              <a:rPr lang="en-US" sz="3200" b="1" dirty="0"/>
              <a:t>PHP</a:t>
            </a:r>
            <a:r>
              <a:rPr lang="en-US" sz="3200" dirty="0"/>
              <a:t>-https://www.php.net/manual/en/index.php</a:t>
            </a:r>
          </a:p>
          <a:p>
            <a:pPr marL="514350" indent="-514350" algn="just">
              <a:buAutoNum type="arabicPeriod"/>
            </a:pPr>
            <a:r>
              <a:rPr lang="en-US" sz="3200" b="1" dirty="0"/>
              <a:t>Ubuntu</a:t>
            </a:r>
            <a:r>
              <a:rPr lang="en-US" sz="3200" dirty="0"/>
              <a:t>-https://help.ubuntu.com/lts/ubuntu-help/index.html</a:t>
            </a:r>
          </a:p>
          <a:p>
            <a:pPr marL="514350" indent="-514350" algn="just">
              <a:buAutoNum type="arabicPeriod"/>
            </a:pPr>
            <a:r>
              <a:rPr lang="en-US" sz="3200" b="1" dirty="0"/>
              <a:t>APACHE</a:t>
            </a:r>
            <a:r>
              <a:rPr lang="en-US" sz="3200" dirty="0"/>
              <a:t>-https://httpd.apache.org/docs/2.4/</a:t>
            </a:r>
          </a:p>
          <a:p>
            <a:pPr marL="514350" indent="-514350" algn="just">
              <a:buAutoNum type="arabicPeriod"/>
            </a:pPr>
            <a:r>
              <a:rPr lang="en-US" sz="3200" b="1" dirty="0"/>
              <a:t>JavaScript-</a:t>
            </a:r>
          </a:p>
          <a:p>
            <a:pPr algn="just"/>
            <a:r>
              <a:rPr lang="en-US" sz="3200" dirty="0"/>
              <a:t>      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413200" y="28911515"/>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0169926"/>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Dr. Leong Lee for his support of students in the Department of Computer Science and Information Technology, and Dr. John Nicholson, our mentor, for his help and support.</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letter&#10;&#10;Description automatically generated">
            <a:extLst>
              <a:ext uri="{FF2B5EF4-FFF2-40B4-BE49-F238E27FC236}">
                <a16:creationId xmlns:a16="http://schemas.microsoft.com/office/drawing/2014/main" id="{FC80CE1B-694D-4CA9-A0FF-2E65A25245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44200" y="13724551"/>
            <a:ext cx="6962775" cy="6972300"/>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556</TotalTime>
  <Words>1177</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Brewer, Eric M.</cp:lastModifiedBy>
  <cp:revision>102</cp:revision>
  <cp:lastPrinted>2016-07-13T23:56:52Z</cp:lastPrinted>
  <dcterms:created xsi:type="dcterms:W3CDTF">2016-06-13T20:02:52Z</dcterms:created>
  <dcterms:modified xsi:type="dcterms:W3CDTF">2022-04-12T18:48:58Z</dcterms:modified>
</cp:coreProperties>
</file>