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4" r:id="rId3"/>
    <p:sldId id="257" r:id="rId4"/>
    <p:sldId id="260" r:id="rId5"/>
    <p:sldId id="259" r:id="rId6"/>
    <p:sldId id="275" r:id="rId7"/>
    <p:sldId id="273" r:id="rId8"/>
    <p:sldId id="279" r:id="rId9"/>
    <p:sldId id="270" r:id="rId10"/>
    <p:sldId id="262" r:id="rId11"/>
    <p:sldId id="263" r:id="rId12"/>
    <p:sldId id="266" r:id="rId13"/>
    <p:sldId id="274" r:id="rId14"/>
    <p:sldId id="280" r:id="rId15"/>
    <p:sldId id="269" r:id="rId16"/>
    <p:sldId id="277"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930"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Charts</a:t>
            </a:r>
            <a:r>
              <a:rPr lang="en-US" baseline="0" dirty="0"/>
              <a:t> &amp; Graphs (if needed)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9A-4214-A993-F29CADF7A27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9A-4214-A993-F29CADF7A27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9A-4214-A993-F29CADF7A272}"/>
            </c:ext>
          </c:extLst>
        </c:ser>
        <c:dLbls>
          <c:showLegendKey val="0"/>
          <c:showVal val="0"/>
          <c:showCatName val="0"/>
          <c:showSerName val="0"/>
          <c:showPercent val="0"/>
          <c:showBubbleSize val="0"/>
        </c:dLbls>
        <c:smooth val="0"/>
        <c:axId val="355499680"/>
        <c:axId val="355500336"/>
      </c:lineChart>
      <c:catAx>
        <c:axId val="3554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500336"/>
        <c:crosses val="autoZero"/>
        <c:auto val="1"/>
        <c:lblAlgn val="ctr"/>
        <c:lblOffset val="100"/>
        <c:noMultiLvlLbl val="0"/>
      </c:catAx>
      <c:valAx>
        <c:axId val="355500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B592C-6DBF-4872-A844-FA0D624078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511273-8525-4311-B210-00F1B4B176A6}">
      <dgm:prSet phldrT="[Text]" custT="1"/>
      <dgm:spPr/>
      <dgm:t>
        <a:bodyPr/>
        <a:lstStyle/>
        <a:p>
          <a:r>
            <a:rPr lang="en-US" sz="2000" b="1" dirty="0"/>
            <a:t>Blockchain Systems</a:t>
          </a:r>
        </a:p>
      </dgm:t>
    </dgm:pt>
    <dgm:pt modelId="{B09EAEF2-A811-4B59-A197-4FE1DA3ED116}" type="parTrans" cxnId="{FC0AF639-1354-4DBA-BCF6-C34D32E6BD30}">
      <dgm:prSet/>
      <dgm:spPr/>
      <dgm:t>
        <a:bodyPr/>
        <a:lstStyle/>
        <a:p>
          <a:endParaRPr lang="en-US"/>
        </a:p>
      </dgm:t>
    </dgm:pt>
    <dgm:pt modelId="{DF798B41-DE6D-4FD6-A1F7-FF5E25093DB7}" type="sibTrans" cxnId="{FC0AF639-1354-4DBA-BCF6-C34D32E6BD30}">
      <dgm:prSet/>
      <dgm:spPr/>
      <dgm:t>
        <a:bodyPr/>
        <a:lstStyle/>
        <a:p>
          <a:endParaRPr lang="en-US"/>
        </a:p>
      </dgm:t>
    </dgm:pt>
    <dgm:pt modelId="{907581BC-0486-4BEE-AEF1-513BCEF2944B}">
      <dgm:prSet phldrT="[Text]" custT="1"/>
      <dgm:spPr/>
      <dgm:t>
        <a:bodyPr/>
        <a:lstStyle/>
        <a:p>
          <a:r>
            <a:rPr lang="en-US" sz="1800" b="0" i="0" dirty="0"/>
            <a:t>Ethereum</a:t>
          </a:r>
          <a:endParaRPr lang="en-US" sz="1800" dirty="0"/>
        </a:p>
      </dgm:t>
    </dgm:pt>
    <dgm:pt modelId="{E2685B19-73C5-44B7-8E82-18C9F2CE7BAA}" type="parTrans" cxnId="{A7D60241-FDF8-4E75-B860-C9BA45B48894}">
      <dgm:prSet/>
      <dgm:spPr/>
      <dgm:t>
        <a:bodyPr/>
        <a:lstStyle/>
        <a:p>
          <a:endParaRPr lang="en-US"/>
        </a:p>
      </dgm:t>
    </dgm:pt>
    <dgm:pt modelId="{05D98B81-2607-46D2-AF2E-F279296F0E81}" type="sibTrans" cxnId="{A7D60241-FDF8-4E75-B860-C9BA45B48894}">
      <dgm:prSet/>
      <dgm:spPr/>
      <dgm:t>
        <a:bodyPr/>
        <a:lstStyle/>
        <a:p>
          <a:endParaRPr lang="en-US"/>
        </a:p>
      </dgm:t>
    </dgm:pt>
    <dgm:pt modelId="{F4FD5B37-6B0C-40AB-B27A-43C3050B1EDB}">
      <dgm:prSet phldrT="[Text]" custT="1"/>
      <dgm:spPr/>
      <dgm:t>
        <a:bodyPr/>
        <a:lstStyle/>
        <a:p>
          <a:r>
            <a:rPr lang="en-US" sz="2000" b="1" dirty="0">
              <a:solidFill>
                <a:prstClr val="white"/>
              </a:solidFill>
              <a:latin typeface="Calibri" panose="020F0502020204030204"/>
              <a:ea typeface="+mn-ea"/>
              <a:cs typeface="+mn-cs"/>
            </a:rPr>
            <a:t>AI/ML Systems</a:t>
          </a:r>
        </a:p>
      </dgm:t>
    </dgm:pt>
    <dgm:pt modelId="{64086950-D0EF-4EF3-A5FA-BCFE5BB778C0}" type="parTrans" cxnId="{D86BA59B-6D5E-422A-8723-33F59CE9F092}">
      <dgm:prSet/>
      <dgm:spPr/>
      <dgm:t>
        <a:bodyPr/>
        <a:lstStyle/>
        <a:p>
          <a:endParaRPr lang="en-US"/>
        </a:p>
      </dgm:t>
    </dgm:pt>
    <dgm:pt modelId="{EC90CF8A-59BA-4783-88F9-0F5F0C88F71B}" type="sibTrans" cxnId="{D86BA59B-6D5E-422A-8723-33F59CE9F092}">
      <dgm:prSet/>
      <dgm:spPr/>
      <dgm:t>
        <a:bodyPr/>
        <a:lstStyle/>
        <a:p>
          <a:endParaRPr lang="en-US"/>
        </a:p>
      </dgm:t>
    </dgm:pt>
    <dgm:pt modelId="{F9E3718F-F85C-4818-AF35-5CE09E492EE8}">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Chat GPT</a:t>
          </a:r>
        </a:p>
      </dgm:t>
    </dgm:pt>
    <dgm:pt modelId="{C60454EA-08D2-4D12-9254-2BA347B1687E}" type="parTrans" cxnId="{8B214DD2-8F76-4F5F-89E4-325AC600C320}">
      <dgm:prSet/>
      <dgm:spPr/>
      <dgm:t>
        <a:bodyPr/>
        <a:lstStyle/>
        <a:p>
          <a:endParaRPr lang="en-US"/>
        </a:p>
      </dgm:t>
    </dgm:pt>
    <dgm:pt modelId="{5627A259-E95F-4A1E-AABD-100725B4AB5D}" type="sibTrans" cxnId="{8B214DD2-8F76-4F5F-89E4-325AC600C320}">
      <dgm:prSet/>
      <dgm:spPr/>
      <dgm:t>
        <a:bodyPr/>
        <a:lstStyle/>
        <a:p>
          <a:endParaRPr lang="en-US"/>
        </a:p>
      </dgm:t>
    </dgm:pt>
    <dgm:pt modelId="{C521F4D6-44CF-4C5E-9617-639BBA6E69C0}">
      <dgm:prSet phldrT="[Text]" custT="1"/>
      <dgm:spPr/>
      <dgm:t>
        <a:bodyPr/>
        <a:lstStyle/>
        <a:p>
          <a:r>
            <a:rPr lang="en-US" sz="2000" b="1" dirty="0"/>
            <a:t>Operating Systems</a:t>
          </a:r>
          <a:endParaRPr lang="en-US" sz="2000" b="1" dirty="0">
            <a:solidFill>
              <a:prstClr val="white"/>
            </a:solidFill>
            <a:latin typeface="Calibri" panose="020F0502020204030204"/>
            <a:ea typeface="+mn-ea"/>
            <a:cs typeface="+mn-cs"/>
          </a:endParaRPr>
        </a:p>
      </dgm:t>
    </dgm:pt>
    <dgm:pt modelId="{4EB617FF-5CA8-4523-8EAC-5DF3026DCA3D}" type="parTrans" cxnId="{D3A89413-15D9-447C-A0E2-753BC1F10424}">
      <dgm:prSet/>
      <dgm:spPr/>
      <dgm:t>
        <a:bodyPr/>
        <a:lstStyle/>
        <a:p>
          <a:endParaRPr lang="en-US"/>
        </a:p>
      </dgm:t>
    </dgm:pt>
    <dgm:pt modelId="{7866F5BA-7732-4139-BDBC-65140086F794}" type="sibTrans" cxnId="{D3A89413-15D9-447C-A0E2-753BC1F10424}">
      <dgm:prSet/>
      <dgm:spPr/>
      <dgm:t>
        <a:bodyPr/>
        <a:lstStyle/>
        <a:p>
          <a:endParaRPr lang="en-US"/>
        </a:p>
      </dgm:t>
    </dgm:pt>
    <dgm:pt modelId="{3338A8BA-4B5D-403B-A6CD-C52F864A3943}">
      <dgm:prSet phldrT="[Text]" custT="1"/>
      <dgm:spPr/>
      <dgm:t>
        <a:bodyPr/>
        <a:lstStyle/>
        <a:p>
          <a:r>
            <a:rPr lang="en-US" sz="1800" dirty="0"/>
            <a:t>Linux</a:t>
          </a:r>
        </a:p>
      </dgm:t>
    </dgm:pt>
    <dgm:pt modelId="{5071D972-3F16-405E-9228-66004E04602A}" type="parTrans" cxnId="{2429041C-9EE4-4C47-9696-F43DA38AC155}">
      <dgm:prSet/>
      <dgm:spPr/>
      <dgm:t>
        <a:bodyPr/>
        <a:lstStyle/>
        <a:p>
          <a:endParaRPr lang="en-US"/>
        </a:p>
      </dgm:t>
    </dgm:pt>
    <dgm:pt modelId="{003CA162-AD6E-4DD4-9442-F89D0B852CA7}" type="sibTrans" cxnId="{2429041C-9EE4-4C47-9696-F43DA38AC155}">
      <dgm:prSet/>
      <dgm:spPr/>
      <dgm:t>
        <a:bodyPr/>
        <a:lstStyle/>
        <a:p>
          <a:endParaRPr lang="en-US"/>
        </a:p>
      </dgm:t>
    </dgm:pt>
    <dgm:pt modelId="{74DF611D-4D78-446C-A9A0-2B1C8C448285}">
      <dgm:prSet phldrT="[Text]" custT="1"/>
      <dgm:spPr/>
      <dgm:t>
        <a:bodyPr/>
        <a:lstStyle/>
        <a:p>
          <a:r>
            <a:rPr lang="en-US" sz="2000" b="1" dirty="0"/>
            <a:t>Video Streaming</a:t>
          </a:r>
        </a:p>
      </dgm:t>
    </dgm:pt>
    <dgm:pt modelId="{7301D366-CBD7-498A-AEAC-63B694F9F6CA}" type="parTrans" cxnId="{4073E018-6585-417D-ABAE-17212F721727}">
      <dgm:prSet/>
      <dgm:spPr/>
      <dgm:t>
        <a:bodyPr/>
        <a:lstStyle/>
        <a:p>
          <a:endParaRPr lang="en-US"/>
        </a:p>
      </dgm:t>
    </dgm:pt>
    <dgm:pt modelId="{54424140-437E-4461-AB16-A1A2A8B6EEF2}" type="sibTrans" cxnId="{4073E018-6585-417D-ABAE-17212F721727}">
      <dgm:prSet/>
      <dgm:spPr/>
      <dgm:t>
        <a:bodyPr/>
        <a:lstStyle/>
        <a:p>
          <a:endParaRPr lang="en-US"/>
        </a:p>
      </dgm:t>
    </dgm:pt>
    <dgm:pt modelId="{3359BABB-D8E6-4167-A7E1-01C5A4CBE292}">
      <dgm:prSet phldrT="[Text]" custT="1"/>
      <dgm:spPr/>
      <dgm:t>
        <a:bodyPr/>
        <a:lstStyle/>
        <a:p>
          <a:r>
            <a:rPr lang="en-US" sz="1800" dirty="0"/>
            <a:t>Netflix</a:t>
          </a:r>
        </a:p>
      </dgm:t>
    </dgm:pt>
    <dgm:pt modelId="{F547224B-3AA1-487F-B142-7161201371D0}" type="parTrans" cxnId="{BC8A62CF-927B-4C22-A134-1E63276C70DA}">
      <dgm:prSet/>
      <dgm:spPr/>
      <dgm:t>
        <a:bodyPr/>
        <a:lstStyle/>
        <a:p>
          <a:endParaRPr lang="en-US"/>
        </a:p>
      </dgm:t>
    </dgm:pt>
    <dgm:pt modelId="{FFE46A6A-7250-45CF-A381-943EE5AAA812}" type="sibTrans" cxnId="{BC8A62CF-927B-4C22-A134-1E63276C70DA}">
      <dgm:prSet/>
      <dgm:spPr/>
      <dgm:t>
        <a:bodyPr/>
        <a:lstStyle/>
        <a:p>
          <a:endParaRPr lang="en-US"/>
        </a:p>
      </dgm:t>
    </dgm:pt>
    <dgm:pt modelId="{CAF1D0B1-0C6F-48C4-9CFE-DE624B5A5579}">
      <dgm:prSet phldrT="[Text]" custT="1"/>
      <dgm:spPr/>
      <dgm:t>
        <a:bodyPr/>
        <a:lstStyle/>
        <a:p>
          <a:r>
            <a:rPr lang="en-US" sz="1800" dirty="0"/>
            <a:t>AWS Track &amp; Trace</a:t>
          </a:r>
        </a:p>
      </dgm:t>
    </dgm:pt>
    <dgm:pt modelId="{8809C645-2A17-4F12-9F02-E01B5CF042C8}" type="parTrans" cxnId="{66968AC1-CFC4-4E43-BDDB-F3DD61D038D7}">
      <dgm:prSet/>
      <dgm:spPr/>
      <dgm:t>
        <a:bodyPr/>
        <a:lstStyle/>
        <a:p>
          <a:endParaRPr lang="en-US"/>
        </a:p>
      </dgm:t>
    </dgm:pt>
    <dgm:pt modelId="{383B0BB7-5BE0-462C-9B23-751AE7FFFB2B}" type="sibTrans" cxnId="{66968AC1-CFC4-4E43-BDDB-F3DD61D038D7}">
      <dgm:prSet/>
      <dgm:spPr/>
      <dgm:t>
        <a:bodyPr/>
        <a:lstStyle/>
        <a:p>
          <a:endParaRPr lang="en-US"/>
        </a:p>
      </dgm:t>
    </dgm:pt>
    <dgm:pt modelId="{EAE610DA-2DF5-45D8-BC18-B77E37665261}">
      <dgm:prSet phldrT="[Text]" custT="1"/>
      <dgm:spPr/>
      <dgm:t>
        <a:bodyPr/>
        <a:lstStyle/>
        <a:p>
          <a:r>
            <a:rPr lang="en-US" sz="1800" dirty="0"/>
            <a:t>NFT</a:t>
          </a:r>
        </a:p>
      </dgm:t>
    </dgm:pt>
    <dgm:pt modelId="{C758BDAD-1070-4587-B1C6-EC4B0C0EF3FE}" type="parTrans" cxnId="{D511C1D6-FBA5-4D7B-9960-E69AFB55D0E8}">
      <dgm:prSet/>
      <dgm:spPr/>
      <dgm:t>
        <a:bodyPr/>
        <a:lstStyle/>
        <a:p>
          <a:endParaRPr lang="en-US"/>
        </a:p>
      </dgm:t>
    </dgm:pt>
    <dgm:pt modelId="{C3D2BA77-B231-4CFA-AC31-9A0741E9DD4F}" type="sibTrans" cxnId="{D511C1D6-FBA5-4D7B-9960-E69AFB55D0E8}">
      <dgm:prSet/>
      <dgm:spPr/>
      <dgm:t>
        <a:bodyPr/>
        <a:lstStyle/>
        <a:p>
          <a:endParaRPr lang="en-US"/>
        </a:p>
      </dgm:t>
    </dgm:pt>
    <dgm:pt modelId="{BC071E80-AAFB-4626-AF0F-715C336EE367}">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Google AI</a:t>
          </a:r>
        </a:p>
      </dgm:t>
    </dgm:pt>
    <dgm:pt modelId="{9CBCC372-B4C3-43C3-9FE9-12A272B28ED2}" type="parTrans" cxnId="{1125DC66-1F10-49DA-93B7-AB6DA4C90A9D}">
      <dgm:prSet/>
      <dgm:spPr/>
      <dgm:t>
        <a:bodyPr/>
        <a:lstStyle/>
        <a:p>
          <a:endParaRPr lang="en-US"/>
        </a:p>
      </dgm:t>
    </dgm:pt>
    <dgm:pt modelId="{C67BDF44-417D-4B68-8E74-B838B5206183}" type="sibTrans" cxnId="{1125DC66-1F10-49DA-93B7-AB6DA4C90A9D}">
      <dgm:prSet/>
      <dgm:spPr/>
      <dgm:t>
        <a:bodyPr/>
        <a:lstStyle/>
        <a:p>
          <a:endParaRPr lang="en-US"/>
        </a:p>
      </dgm:t>
    </dgm:pt>
    <dgm:pt modelId="{056F7A87-8DF7-4777-9898-3DC976FE5456}">
      <dgm:prSet phldrT="[Text]" custT="1"/>
      <dgm:spPr/>
      <dgm:t>
        <a:bodyPr/>
        <a:lstStyle/>
        <a:p>
          <a:r>
            <a:rPr lang="en-US" sz="1800" dirty="0">
              <a:solidFill>
                <a:prstClr val="black">
                  <a:hueOff val="0"/>
                  <a:satOff val="0"/>
                  <a:lumOff val="0"/>
                  <a:alphaOff val="0"/>
                </a:prstClr>
              </a:solidFill>
              <a:latin typeface="Calibri" panose="020F0502020204030204"/>
              <a:ea typeface="+mn-ea"/>
              <a:cs typeface="+mn-cs"/>
            </a:rPr>
            <a:t>Open ML</a:t>
          </a:r>
        </a:p>
      </dgm:t>
    </dgm:pt>
    <dgm:pt modelId="{9B2FDB8E-E37F-4498-BFCC-FDCD3E95F405}" type="parTrans" cxnId="{CC5D5CC4-8866-4750-BA91-C25EAF8A1388}">
      <dgm:prSet/>
      <dgm:spPr/>
      <dgm:t>
        <a:bodyPr/>
        <a:lstStyle/>
        <a:p>
          <a:endParaRPr lang="en-US"/>
        </a:p>
      </dgm:t>
    </dgm:pt>
    <dgm:pt modelId="{C81798D0-2CA5-4CCF-A2F4-17A5C7DA33C7}" type="sibTrans" cxnId="{CC5D5CC4-8866-4750-BA91-C25EAF8A1388}">
      <dgm:prSet/>
      <dgm:spPr/>
      <dgm:t>
        <a:bodyPr/>
        <a:lstStyle/>
        <a:p>
          <a:endParaRPr lang="en-US"/>
        </a:p>
      </dgm:t>
    </dgm:pt>
    <dgm:pt modelId="{611B85B2-2FAF-4A3E-BBDA-C3580F27EAE8}">
      <dgm:prSet phldrT="[Text]" custT="1"/>
      <dgm:spPr/>
      <dgm:t>
        <a:bodyPr/>
        <a:lstStyle/>
        <a:p>
          <a:r>
            <a:rPr lang="en-US" sz="1800" dirty="0"/>
            <a:t>Windows</a:t>
          </a:r>
        </a:p>
      </dgm:t>
    </dgm:pt>
    <dgm:pt modelId="{F43B6C47-ED36-4F99-A634-A6F305F224D3}" type="parTrans" cxnId="{78727E37-AA02-4B5F-8777-87DC9A069E1B}">
      <dgm:prSet/>
      <dgm:spPr/>
      <dgm:t>
        <a:bodyPr/>
        <a:lstStyle/>
        <a:p>
          <a:endParaRPr lang="en-US"/>
        </a:p>
      </dgm:t>
    </dgm:pt>
    <dgm:pt modelId="{481E1DB3-27FC-449B-B4A2-404D284FFEB2}" type="sibTrans" cxnId="{78727E37-AA02-4B5F-8777-87DC9A069E1B}">
      <dgm:prSet/>
      <dgm:spPr/>
      <dgm:t>
        <a:bodyPr/>
        <a:lstStyle/>
        <a:p>
          <a:endParaRPr lang="en-US"/>
        </a:p>
      </dgm:t>
    </dgm:pt>
    <dgm:pt modelId="{7522EAC2-BF09-4206-83D7-1C819B303910}">
      <dgm:prSet phldrT="[Text]" custT="1"/>
      <dgm:spPr/>
      <dgm:t>
        <a:bodyPr/>
        <a:lstStyle/>
        <a:p>
          <a:r>
            <a:rPr lang="en-US" sz="1800" dirty="0"/>
            <a:t>iOS</a:t>
          </a:r>
        </a:p>
      </dgm:t>
    </dgm:pt>
    <dgm:pt modelId="{D54D03C9-8321-41EC-95B3-47BD992A23AE}" type="parTrans" cxnId="{8B7E9D8E-8009-48BD-8E5E-5BC0A8F7B8C6}">
      <dgm:prSet/>
      <dgm:spPr/>
      <dgm:t>
        <a:bodyPr/>
        <a:lstStyle/>
        <a:p>
          <a:endParaRPr lang="en-US"/>
        </a:p>
      </dgm:t>
    </dgm:pt>
    <dgm:pt modelId="{22AEEE2B-7CD2-428D-B5F4-434B8C016165}" type="sibTrans" cxnId="{8B7E9D8E-8009-48BD-8E5E-5BC0A8F7B8C6}">
      <dgm:prSet/>
      <dgm:spPr/>
      <dgm:t>
        <a:bodyPr/>
        <a:lstStyle/>
        <a:p>
          <a:endParaRPr lang="en-US"/>
        </a:p>
      </dgm:t>
    </dgm:pt>
    <dgm:pt modelId="{83A85CC0-916E-42AA-902A-0F1DA5AC5048}">
      <dgm:prSet phldrT="[Text]" custT="1"/>
      <dgm:spPr/>
      <dgm:t>
        <a:bodyPr/>
        <a:lstStyle/>
        <a:p>
          <a:r>
            <a:rPr lang="en-US" sz="1800" dirty="0"/>
            <a:t>Prime</a:t>
          </a:r>
        </a:p>
      </dgm:t>
    </dgm:pt>
    <dgm:pt modelId="{8495F279-CCE1-4094-81DA-E695761CB9E8}" type="parTrans" cxnId="{23E8F9E4-9B8D-40F6-A9FE-AAB281BF7049}">
      <dgm:prSet/>
      <dgm:spPr/>
      <dgm:t>
        <a:bodyPr/>
        <a:lstStyle/>
        <a:p>
          <a:endParaRPr lang="en-US"/>
        </a:p>
      </dgm:t>
    </dgm:pt>
    <dgm:pt modelId="{EEE2AE36-43FE-4DBE-8C34-03C098267100}" type="sibTrans" cxnId="{23E8F9E4-9B8D-40F6-A9FE-AAB281BF7049}">
      <dgm:prSet/>
      <dgm:spPr/>
      <dgm:t>
        <a:bodyPr/>
        <a:lstStyle/>
        <a:p>
          <a:endParaRPr lang="en-US"/>
        </a:p>
      </dgm:t>
    </dgm:pt>
    <dgm:pt modelId="{BED55952-69BA-4AEF-94D0-4BE03D221F05}">
      <dgm:prSet phldrT="[Text]" custT="1"/>
      <dgm:spPr/>
      <dgm:t>
        <a:bodyPr/>
        <a:lstStyle/>
        <a:p>
          <a:r>
            <a:rPr lang="en-US" sz="1800" dirty="0"/>
            <a:t>YouTube</a:t>
          </a:r>
        </a:p>
      </dgm:t>
    </dgm:pt>
    <dgm:pt modelId="{E578A889-4AE3-4466-BD24-DB93A61E463D}" type="parTrans" cxnId="{5EBF9BDE-E1A8-4A5F-BBF1-7D83728D8A3A}">
      <dgm:prSet/>
      <dgm:spPr/>
      <dgm:t>
        <a:bodyPr/>
        <a:lstStyle/>
        <a:p>
          <a:endParaRPr lang="en-US"/>
        </a:p>
      </dgm:t>
    </dgm:pt>
    <dgm:pt modelId="{7297260D-67F5-4A9B-B05D-F2F9DE4B73AF}" type="sibTrans" cxnId="{5EBF9BDE-E1A8-4A5F-BBF1-7D83728D8A3A}">
      <dgm:prSet/>
      <dgm:spPr/>
      <dgm:t>
        <a:bodyPr/>
        <a:lstStyle/>
        <a:p>
          <a:endParaRPr lang="en-US"/>
        </a:p>
      </dgm:t>
    </dgm:pt>
    <dgm:pt modelId="{F2174FE6-AABF-4FF0-BB4D-D932108CFBEB}" type="pres">
      <dgm:prSet presAssocID="{A1FB592C-6DBF-4872-A844-FA0D624078F5}" presName="Name0" presStyleCnt="0">
        <dgm:presLayoutVars>
          <dgm:dir/>
          <dgm:animLvl val="lvl"/>
          <dgm:resizeHandles val="exact"/>
        </dgm:presLayoutVars>
      </dgm:prSet>
      <dgm:spPr/>
    </dgm:pt>
    <dgm:pt modelId="{92DE83FB-51A7-405E-A6EF-F7911B4D462D}" type="pres">
      <dgm:prSet presAssocID="{7F511273-8525-4311-B210-00F1B4B176A6}" presName="composite" presStyleCnt="0"/>
      <dgm:spPr/>
    </dgm:pt>
    <dgm:pt modelId="{BA45058A-D8F1-423A-907A-267D4D9AD67F}" type="pres">
      <dgm:prSet presAssocID="{7F511273-8525-4311-B210-00F1B4B176A6}" presName="parTx" presStyleLbl="alignNode1" presStyleIdx="0" presStyleCnt="4">
        <dgm:presLayoutVars>
          <dgm:chMax val="0"/>
          <dgm:chPref val="0"/>
          <dgm:bulletEnabled val="1"/>
        </dgm:presLayoutVars>
      </dgm:prSet>
      <dgm:spPr/>
    </dgm:pt>
    <dgm:pt modelId="{4651C127-E8DA-4133-9FDF-F8AC291844F9}" type="pres">
      <dgm:prSet presAssocID="{7F511273-8525-4311-B210-00F1B4B176A6}" presName="desTx" presStyleLbl="alignAccFollowNode1" presStyleIdx="0" presStyleCnt="4">
        <dgm:presLayoutVars>
          <dgm:bulletEnabled val="1"/>
        </dgm:presLayoutVars>
      </dgm:prSet>
      <dgm:spPr/>
    </dgm:pt>
    <dgm:pt modelId="{175C091E-6A0C-4310-9D77-88AA31BD2CEE}" type="pres">
      <dgm:prSet presAssocID="{DF798B41-DE6D-4FD6-A1F7-FF5E25093DB7}" presName="space" presStyleCnt="0"/>
      <dgm:spPr/>
    </dgm:pt>
    <dgm:pt modelId="{11406C52-4E85-42A0-844C-A905A164BAD8}" type="pres">
      <dgm:prSet presAssocID="{F4FD5B37-6B0C-40AB-B27A-43C3050B1EDB}" presName="composite" presStyleCnt="0"/>
      <dgm:spPr/>
    </dgm:pt>
    <dgm:pt modelId="{2DDFF101-0472-488C-B965-2EBE1951757A}" type="pres">
      <dgm:prSet presAssocID="{F4FD5B37-6B0C-40AB-B27A-43C3050B1EDB}" presName="parTx" presStyleLbl="alignNode1" presStyleIdx="1" presStyleCnt="4" custLinFactNeighborY="4720">
        <dgm:presLayoutVars>
          <dgm:chMax val="0"/>
          <dgm:chPref val="0"/>
          <dgm:bulletEnabled val="1"/>
        </dgm:presLayoutVars>
      </dgm:prSet>
      <dgm:spPr/>
    </dgm:pt>
    <dgm:pt modelId="{6A058057-E5A0-4B77-9F3E-AF6A22FD51B4}" type="pres">
      <dgm:prSet presAssocID="{F4FD5B37-6B0C-40AB-B27A-43C3050B1EDB}" presName="desTx" presStyleLbl="alignAccFollowNode1" presStyleIdx="1" presStyleCnt="4" custScaleY="100000">
        <dgm:presLayoutVars>
          <dgm:bulletEnabled val="1"/>
        </dgm:presLayoutVars>
      </dgm:prSet>
      <dgm:spPr/>
    </dgm:pt>
    <dgm:pt modelId="{8504038F-4054-433C-B7A6-AE0B5069600D}" type="pres">
      <dgm:prSet presAssocID="{EC90CF8A-59BA-4783-88F9-0F5F0C88F71B}" presName="space" presStyleCnt="0"/>
      <dgm:spPr/>
    </dgm:pt>
    <dgm:pt modelId="{24DDD291-464C-4654-9C46-DE51A80A0E5D}" type="pres">
      <dgm:prSet presAssocID="{C521F4D6-44CF-4C5E-9617-639BBA6E69C0}" presName="composite" presStyleCnt="0"/>
      <dgm:spPr/>
    </dgm:pt>
    <dgm:pt modelId="{0C82CBF6-6ED1-4675-B7C2-D8D842A7FC80}" type="pres">
      <dgm:prSet presAssocID="{C521F4D6-44CF-4C5E-9617-639BBA6E69C0}" presName="parTx" presStyleLbl="alignNode1" presStyleIdx="2" presStyleCnt="4">
        <dgm:presLayoutVars>
          <dgm:chMax val="0"/>
          <dgm:chPref val="0"/>
          <dgm:bulletEnabled val="1"/>
        </dgm:presLayoutVars>
      </dgm:prSet>
      <dgm:spPr/>
    </dgm:pt>
    <dgm:pt modelId="{C093A584-7DDD-4754-9387-3F48A98209D9}" type="pres">
      <dgm:prSet presAssocID="{C521F4D6-44CF-4C5E-9617-639BBA6E69C0}" presName="desTx" presStyleLbl="alignAccFollowNode1" presStyleIdx="2" presStyleCnt="4">
        <dgm:presLayoutVars>
          <dgm:bulletEnabled val="1"/>
        </dgm:presLayoutVars>
      </dgm:prSet>
      <dgm:spPr/>
    </dgm:pt>
    <dgm:pt modelId="{9B4538EA-F3C5-40DE-8268-754376C78091}" type="pres">
      <dgm:prSet presAssocID="{7866F5BA-7732-4139-BDBC-65140086F794}" presName="space" presStyleCnt="0"/>
      <dgm:spPr/>
    </dgm:pt>
    <dgm:pt modelId="{70EC31DC-1BA7-4B26-BDC8-7A46D96E6DFA}" type="pres">
      <dgm:prSet presAssocID="{74DF611D-4D78-446C-A9A0-2B1C8C448285}" presName="composite" presStyleCnt="0"/>
      <dgm:spPr/>
    </dgm:pt>
    <dgm:pt modelId="{E2767068-9412-4A83-928E-11BD4D7151C7}" type="pres">
      <dgm:prSet presAssocID="{74DF611D-4D78-446C-A9A0-2B1C8C448285}" presName="parTx" presStyleLbl="alignNode1" presStyleIdx="3" presStyleCnt="4">
        <dgm:presLayoutVars>
          <dgm:chMax val="0"/>
          <dgm:chPref val="0"/>
          <dgm:bulletEnabled val="1"/>
        </dgm:presLayoutVars>
      </dgm:prSet>
      <dgm:spPr/>
    </dgm:pt>
    <dgm:pt modelId="{B35824ED-F08A-4CA8-91B2-80CB49CF11B5}" type="pres">
      <dgm:prSet presAssocID="{74DF611D-4D78-446C-A9A0-2B1C8C448285}" presName="desTx" presStyleLbl="alignAccFollowNode1" presStyleIdx="3" presStyleCnt="4">
        <dgm:presLayoutVars>
          <dgm:bulletEnabled val="1"/>
        </dgm:presLayoutVars>
      </dgm:prSet>
      <dgm:spPr/>
    </dgm:pt>
  </dgm:ptLst>
  <dgm:cxnLst>
    <dgm:cxn modelId="{1DB17303-38E0-410C-AD59-F557019B06D2}" type="presOf" srcId="{74DF611D-4D78-446C-A9A0-2B1C8C448285}" destId="{E2767068-9412-4A83-928E-11BD4D7151C7}" srcOrd="0" destOrd="0" presId="urn:microsoft.com/office/officeart/2005/8/layout/hList1"/>
    <dgm:cxn modelId="{799E2E0D-2054-4C64-B9CD-5CEBFA1520A1}" type="presOf" srcId="{056F7A87-8DF7-4777-9898-3DC976FE5456}" destId="{6A058057-E5A0-4B77-9F3E-AF6A22FD51B4}" srcOrd="0" destOrd="2" presId="urn:microsoft.com/office/officeart/2005/8/layout/hList1"/>
    <dgm:cxn modelId="{D3A89413-15D9-447C-A0E2-753BC1F10424}" srcId="{A1FB592C-6DBF-4872-A844-FA0D624078F5}" destId="{C521F4D6-44CF-4C5E-9617-639BBA6E69C0}" srcOrd="2" destOrd="0" parTransId="{4EB617FF-5CA8-4523-8EAC-5DF3026DCA3D}" sibTransId="{7866F5BA-7732-4139-BDBC-65140086F794}"/>
    <dgm:cxn modelId="{4073E018-6585-417D-ABAE-17212F721727}" srcId="{A1FB592C-6DBF-4872-A844-FA0D624078F5}" destId="{74DF611D-4D78-446C-A9A0-2B1C8C448285}" srcOrd="3" destOrd="0" parTransId="{7301D366-CBD7-498A-AEAC-63B694F9F6CA}" sibTransId="{54424140-437E-4461-AB16-A1A2A8B6EEF2}"/>
    <dgm:cxn modelId="{2429041C-9EE4-4C47-9696-F43DA38AC155}" srcId="{C521F4D6-44CF-4C5E-9617-639BBA6E69C0}" destId="{3338A8BA-4B5D-403B-A6CD-C52F864A3943}" srcOrd="0" destOrd="0" parTransId="{5071D972-3F16-405E-9228-66004E04602A}" sibTransId="{003CA162-AD6E-4DD4-9442-F89D0B852CA7}"/>
    <dgm:cxn modelId="{4E5E461D-1433-44E6-9E36-3823A9F9A336}" type="presOf" srcId="{BC071E80-AAFB-4626-AF0F-715C336EE367}" destId="{6A058057-E5A0-4B77-9F3E-AF6A22FD51B4}" srcOrd="0" destOrd="1" presId="urn:microsoft.com/office/officeart/2005/8/layout/hList1"/>
    <dgm:cxn modelId="{605B2322-14D4-44E1-8B8C-2EC92A82CCF7}" type="presOf" srcId="{C521F4D6-44CF-4C5E-9617-639BBA6E69C0}" destId="{0C82CBF6-6ED1-4675-B7C2-D8D842A7FC80}" srcOrd="0" destOrd="0" presId="urn:microsoft.com/office/officeart/2005/8/layout/hList1"/>
    <dgm:cxn modelId="{70237824-7FCE-4B5D-997C-4E7944EF96F8}" type="presOf" srcId="{3359BABB-D8E6-4167-A7E1-01C5A4CBE292}" destId="{B35824ED-F08A-4CA8-91B2-80CB49CF11B5}" srcOrd="0" destOrd="0" presId="urn:microsoft.com/office/officeart/2005/8/layout/hList1"/>
    <dgm:cxn modelId="{78727E37-AA02-4B5F-8777-87DC9A069E1B}" srcId="{C521F4D6-44CF-4C5E-9617-639BBA6E69C0}" destId="{611B85B2-2FAF-4A3E-BBDA-C3580F27EAE8}" srcOrd="1" destOrd="0" parTransId="{F43B6C47-ED36-4F99-A634-A6F305F224D3}" sibTransId="{481E1DB3-27FC-449B-B4A2-404D284FFEB2}"/>
    <dgm:cxn modelId="{FC0AF639-1354-4DBA-BCF6-C34D32E6BD30}" srcId="{A1FB592C-6DBF-4872-A844-FA0D624078F5}" destId="{7F511273-8525-4311-B210-00F1B4B176A6}" srcOrd="0" destOrd="0" parTransId="{B09EAEF2-A811-4B59-A197-4FE1DA3ED116}" sibTransId="{DF798B41-DE6D-4FD6-A1F7-FF5E25093DB7}"/>
    <dgm:cxn modelId="{76A2E53E-C7E2-47D9-A30F-909517ACCC30}" type="presOf" srcId="{F9E3718F-F85C-4818-AF35-5CE09E492EE8}" destId="{6A058057-E5A0-4B77-9F3E-AF6A22FD51B4}" srcOrd="0" destOrd="0" presId="urn:microsoft.com/office/officeart/2005/8/layout/hList1"/>
    <dgm:cxn modelId="{A7D60241-FDF8-4E75-B860-C9BA45B48894}" srcId="{7F511273-8525-4311-B210-00F1B4B176A6}" destId="{907581BC-0486-4BEE-AEF1-513BCEF2944B}" srcOrd="0" destOrd="0" parTransId="{E2685B19-73C5-44B7-8E82-18C9F2CE7BAA}" sibTransId="{05D98B81-2607-46D2-AF2E-F279296F0E81}"/>
    <dgm:cxn modelId="{1125DC66-1F10-49DA-93B7-AB6DA4C90A9D}" srcId="{F4FD5B37-6B0C-40AB-B27A-43C3050B1EDB}" destId="{BC071E80-AAFB-4626-AF0F-715C336EE367}" srcOrd="1" destOrd="0" parTransId="{9CBCC372-B4C3-43C3-9FE9-12A272B28ED2}" sibTransId="{C67BDF44-417D-4B68-8E74-B838B5206183}"/>
    <dgm:cxn modelId="{75A93249-70F1-4AF0-85CA-46CBF0DD5FE7}" type="presOf" srcId="{F4FD5B37-6B0C-40AB-B27A-43C3050B1EDB}" destId="{2DDFF101-0472-488C-B965-2EBE1951757A}" srcOrd="0" destOrd="0" presId="urn:microsoft.com/office/officeart/2005/8/layout/hList1"/>
    <dgm:cxn modelId="{04538D4A-FEA3-4518-BF48-754980280395}" type="presOf" srcId="{BED55952-69BA-4AEF-94D0-4BE03D221F05}" destId="{B35824ED-F08A-4CA8-91B2-80CB49CF11B5}" srcOrd="0" destOrd="2" presId="urn:microsoft.com/office/officeart/2005/8/layout/hList1"/>
    <dgm:cxn modelId="{17746A70-DFBE-4A48-90B7-93A7B6C143BC}" type="presOf" srcId="{611B85B2-2FAF-4A3E-BBDA-C3580F27EAE8}" destId="{C093A584-7DDD-4754-9387-3F48A98209D9}" srcOrd="0" destOrd="1" presId="urn:microsoft.com/office/officeart/2005/8/layout/hList1"/>
    <dgm:cxn modelId="{CF12BE52-3D4F-4117-A644-F69B03E60EEF}" type="presOf" srcId="{EAE610DA-2DF5-45D8-BC18-B77E37665261}" destId="{4651C127-E8DA-4133-9FDF-F8AC291844F9}" srcOrd="0" destOrd="2" presId="urn:microsoft.com/office/officeart/2005/8/layout/hList1"/>
    <dgm:cxn modelId="{CF2B2F87-FD8C-4EB6-A64E-0CB2472C45CF}" type="presOf" srcId="{7522EAC2-BF09-4206-83D7-1C819B303910}" destId="{C093A584-7DDD-4754-9387-3F48A98209D9}" srcOrd="0" destOrd="2" presId="urn:microsoft.com/office/officeart/2005/8/layout/hList1"/>
    <dgm:cxn modelId="{8B7E9D8E-8009-48BD-8E5E-5BC0A8F7B8C6}" srcId="{C521F4D6-44CF-4C5E-9617-639BBA6E69C0}" destId="{7522EAC2-BF09-4206-83D7-1C819B303910}" srcOrd="2" destOrd="0" parTransId="{D54D03C9-8321-41EC-95B3-47BD992A23AE}" sibTransId="{22AEEE2B-7CD2-428D-B5F4-434B8C016165}"/>
    <dgm:cxn modelId="{D86BA59B-6D5E-422A-8723-33F59CE9F092}" srcId="{A1FB592C-6DBF-4872-A844-FA0D624078F5}" destId="{F4FD5B37-6B0C-40AB-B27A-43C3050B1EDB}" srcOrd="1" destOrd="0" parTransId="{64086950-D0EF-4EF3-A5FA-BCFE5BB778C0}" sibTransId="{EC90CF8A-59BA-4783-88F9-0F5F0C88F71B}"/>
    <dgm:cxn modelId="{F81A7FAA-2F2B-43FF-8D83-60EF986D97BD}" type="presOf" srcId="{83A85CC0-916E-42AA-902A-0F1DA5AC5048}" destId="{B35824ED-F08A-4CA8-91B2-80CB49CF11B5}" srcOrd="0" destOrd="1" presId="urn:microsoft.com/office/officeart/2005/8/layout/hList1"/>
    <dgm:cxn modelId="{66968AC1-CFC4-4E43-BDDB-F3DD61D038D7}" srcId="{7F511273-8525-4311-B210-00F1B4B176A6}" destId="{CAF1D0B1-0C6F-48C4-9CFE-DE624B5A5579}" srcOrd="1" destOrd="0" parTransId="{8809C645-2A17-4F12-9F02-E01B5CF042C8}" sibTransId="{383B0BB7-5BE0-462C-9B23-751AE7FFFB2B}"/>
    <dgm:cxn modelId="{CC5D5CC4-8866-4750-BA91-C25EAF8A1388}" srcId="{F4FD5B37-6B0C-40AB-B27A-43C3050B1EDB}" destId="{056F7A87-8DF7-4777-9898-3DC976FE5456}" srcOrd="2" destOrd="0" parTransId="{9B2FDB8E-E37F-4498-BFCC-FDCD3E95F405}" sibTransId="{C81798D0-2CA5-4CCF-A2F4-17A5C7DA33C7}"/>
    <dgm:cxn modelId="{5A3180CA-3645-417B-A572-71314487D685}" type="presOf" srcId="{7F511273-8525-4311-B210-00F1B4B176A6}" destId="{BA45058A-D8F1-423A-907A-267D4D9AD67F}" srcOrd="0" destOrd="0" presId="urn:microsoft.com/office/officeart/2005/8/layout/hList1"/>
    <dgm:cxn modelId="{E762DECE-ACC2-4D58-A9AD-BACA4265F656}" type="presOf" srcId="{907581BC-0486-4BEE-AEF1-513BCEF2944B}" destId="{4651C127-E8DA-4133-9FDF-F8AC291844F9}" srcOrd="0" destOrd="0" presId="urn:microsoft.com/office/officeart/2005/8/layout/hList1"/>
    <dgm:cxn modelId="{BC8A62CF-927B-4C22-A134-1E63276C70DA}" srcId="{74DF611D-4D78-446C-A9A0-2B1C8C448285}" destId="{3359BABB-D8E6-4167-A7E1-01C5A4CBE292}" srcOrd="0" destOrd="0" parTransId="{F547224B-3AA1-487F-B142-7161201371D0}" sibTransId="{FFE46A6A-7250-45CF-A381-943EE5AAA812}"/>
    <dgm:cxn modelId="{94CF60D0-929F-443D-858A-1680F37C3498}" type="presOf" srcId="{CAF1D0B1-0C6F-48C4-9CFE-DE624B5A5579}" destId="{4651C127-E8DA-4133-9FDF-F8AC291844F9}" srcOrd="0" destOrd="1" presId="urn:microsoft.com/office/officeart/2005/8/layout/hList1"/>
    <dgm:cxn modelId="{8B214DD2-8F76-4F5F-89E4-325AC600C320}" srcId="{F4FD5B37-6B0C-40AB-B27A-43C3050B1EDB}" destId="{F9E3718F-F85C-4818-AF35-5CE09E492EE8}" srcOrd="0" destOrd="0" parTransId="{C60454EA-08D2-4D12-9254-2BA347B1687E}" sibTransId="{5627A259-E95F-4A1E-AABD-100725B4AB5D}"/>
    <dgm:cxn modelId="{2D6FDAD2-573C-47CE-81C7-740113A1FDEC}" type="presOf" srcId="{3338A8BA-4B5D-403B-A6CD-C52F864A3943}" destId="{C093A584-7DDD-4754-9387-3F48A98209D9}" srcOrd="0" destOrd="0" presId="urn:microsoft.com/office/officeart/2005/8/layout/hList1"/>
    <dgm:cxn modelId="{D511C1D6-FBA5-4D7B-9960-E69AFB55D0E8}" srcId="{7F511273-8525-4311-B210-00F1B4B176A6}" destId="{EAE610DA-2DF5-45D8-BC18-B77E37665261}" srcOrd="2" destOrd="0" parTransId="{C758BDAD-1070-4587-B1C6-EC4B0C0EF3FE}" sibTransId="{C3D2BA77-B231-4CFA-AC31-9A0741E9DD4F}"/>
    <dgm:cxn modelId="{5EBF9BDE-E1A8-4A5F-BBF1-7D83728D8A3A}" srcId="{74DF611D-4D78-446C-A9A0-2B1C8C448285}" destId="{BED55952-69BA-4AEF-94D0-4BE03D221F05}" srcOrd="2" destOrd="0" parTransId="{E578A889-4AE3-4466-BD24-DB93A61E463D}" sibTransId="{7297260D-67F5-4A9B-B05D-F2F9DE4B73AF}"/>
    <dgm:cxn modelId="{23E8F9E4-9B8D-40F6-A9FE-AAB281BF7049}" srcId="{74DF611D-4D78-446C-A9A0-2B1C8C448285}" destId="{83A85CC0-916E-42AA-902A-0F1DA5AC5048}" srcOrd="1" destOrd="0" parTransId="{8495F279-CCE1-4094-81DA-E695761CB9E8}" sibTransId="{EEE2AE36-43FE-4DBE-8C34-03C098267100}"/>
    <dgm:cxn modelId="{A05EACF3-23B3-4FB6-B9AF-85AD4738E74E}" type="presOf" srcId="{A1FB592C-6DBF-4872-A844-FA0D624078F5}" destId="{F2174FE6-AABF-4FF0-BB4D-D932108CFBEB}" srcOrd="0" destOrd="0" presId="urn:microsoft.com/office/officeart/2005/8/layout/hList1"/>
    <dgm:cxn modelId="{A6EDADB5-7BD3-4A20-9DEB-39363FA88FB7}" type="presParOf" srcId="{F2174FE6-AABF-4FF0-BB4D-D932108CFBEB}" destId="{92DE83FB-51A7-405E-A6EF-F7911B4D462D}" srcOrd="0" destOrd="0" presId="urn:microsoft.com/office/officeart/2005/8/layout/hList1"/>
    <dgm:cxn modelId="{4E13D7A7-45CB-4AB2-B55B-B6311EEA3833}" type="presParOf" srcId="{92DE83FB-51A7-405E-A6EF-F7911B4D462D}" destId="{BA45058A-D8F1-423A-907A-267D4D9AD67F}" srcOrd="0" destOrd="0" presId="urn:microsoft.com/office/officeart/2005/8/layout/hList1"/>
    <dgm:cxn modelId="{5ED5A21F-FF4F-4F69-98D4-B9D48B5A84C3}" type="presParOf" srcId="{92DE83FB-51A7-405E-A6EF-F7911B4D462D}" destId="{4651C127-E8DA-4133-9FDF-F8AC291844F9}" srcOrd="1" destOrd="0" presId="urn:microsoft.com/office/officeart/2005/8/layout/hList1"/>
    <dgm:cxn modelId="{BA4A6E36-5B89-4B54-8DC3-77EE11054CB1}" type="presParOf" srcId="{F2174FE6-AABF-4FF0-BB4D-D932108CFBEB}" destId="{175C091E-6A0C-4310-9D77-88AA31BD2CEE}" srcOrd="1" destOrd="0" presId="urn:microsoft.com/office/officeart/2005/8/layout/hList1"/>
    <dgm:cxn modelId="{E3917ACF-63FB-4405-A8B6-CDB6ABB85131}" type="presParOf" srcId="{F2174FE6-AABF-4FF0-BB4D-D932108CFBEB}" destId="{11406C52-4E85-42A0-844C-A905A164BAD8}" srcOrd="2" destOrd="0" presId="urn:microsoft.com/office/officeart/2005/8/layout/hList1"/>
    <dgm:cxn modelId="{5530AC58-B6C9-400C-9389-E054A22998EB}" type="presParOf" srcId="{11406C52-4E85-42A0-844C-A905A164BAD8}" destId="{2DDFF101-0472-488C-B965-2EBE1951757A}" srcOrd="0" destOrd="0" presId="urn:microsoft.com/office/officeart/2005/8/layout/hList1"/>
    <dgm:cxn modelId="{E20ACB8B-3243-44F1-A86D-4C5B46C2F73A}" type="presParOf" srcId="{11406C52-4E85-42A0-844C-A905A164BAD8}" destId="{6A058057-E5A0-4B77-9F3E-AF6A22FD51B4}" srcOrd="1" destOrd="0" presId="urn:microsoft.com/office/officeart/2005/8/layout/hList1"/>
    <dgm:cxn modelId="{E0D3FF6E-69FD-4DFE-8E5C-CEDD5D87F56D}" type="presParOf" srcId="{F2174FE6-AABF-4FF0-BB4D-D932108CFBEB}" destId="{8504038F-4054-433C-B7A6-AE0B5069600D}" srcOrd="3" destOrd="0" presId="urn:microsoft.com/office/officeart/2005/8/layout/hList1"/>
    <dgm:cxn modelId="{4B7555D9-EA50-466C-AADD-F3D808F211D3}" type="presParOf" srcId="{F2174FE6-AABF-4FF0-BB4D-D932108CFBEB}" destId="{24DDD291-464C-4654-9C46-DE51A80A0E5D}" srcOrd="4" destOrd="0" presId="urn:microsoft.com/office/officeart/2005/8/layout/hList1"/>
    <dgm:cxn modelId="{B3A9BF99-0919-42A1-9606-228EC5AEC4FB}" type="presParOf" srcId="{24DDD291-464C-4654-9C46-DE51A80A0E5D}" destId="{0C82CBF6-6ED1-4675-B7C2-D8D842A7FC80}" srcOrd="0" destOrd="0" presId="urn:microsoft.com/office/officeart/2005/8/layout/hList1"/>
    <dgm:cxn modelId="{2B640B1E-2C0A-4516-A561-64372B90DCA0}" type="presParOf" srcId="{24DDD291-464C-4654-9C46-DE51A80A0E5D}" destId="{C093A584-7DDD-4754-9387-3F48A98209D9}" srcOrd="1" destOrd="0" presId="urn:microsoft.com/office/officeart/2005/8/layout/hList1"/>
    <dgm:cxn modelId="{1BB6CEA9-B96C-43A8-AF57-AC07F1D60859}" type="presParOf" srcId="{F2174FE6-AABF-4FF0-BB4D-D932108CFBEB}" destId="{9B4538EA-F3C5-40DE-8268-754376C78091}" srcOrd="5" destOrd="0" presId="urn:microsoft.com/office/officeart/2005/8/layout/hList1"/>
    <dgm:cxn modelId="{68AD0058-FBC3-466C-8EE8-C776FA8EFC15}" type="presParOf" srcId="{F2174FE6-AABF-4FF0-BB4D-D932108CFBEB}" destId="{70EC31DC-1BA7-4B26-BDC8-7A46D96E6DFA}" srcOrd="6" destOrd="0" presId="urn:microsoft.com/office/officeart/2005/8/layout/hList1"/>
    <dgm:cxn modelId="{A0396CF0-E39E-4852-A0DA-570B9B3E115C}" type="presParOf" srcId="{70EC31DC-1BA7-4B26-BDC8-7A46D96E6DFA}" destId="{E2767068-9412-4A83-928E-11BD4D7151C7}" srcOrd="0" destOrd="0" presId="urn:microsoft.com/office/officeart/2005/8/layout/hList1"/>
    <dgm:cxn modelId="{5BC4B42C-04AF-41F5-906F-B6B750D2AB65}" type="presParOf" srcId="{70EC31DC-1BA7-4B26-BDC8-7A46D96E6DFA}" destId="{B35824ED-F08A-4CA8-91B2-80CB49CF11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5058A-D8F1-423A-907A-267D4D9AD67F}">
      <dsp:nvSpPr>
        <dsp:cNvPr id="0" name=""/>
        <dsp:cNvSpPr/>
      </dsp:nvSpPr>
      <dsp:spPr>
        <a:xfrm>
          <a:off x="3674" y="23693"/>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Blockchain Systems</a:t>
          </a:r>
        </a:p>
      </dsp:txBody>
      <dsp:txXfrm>
        <a:off x="3674" y="23693"/>
        <a:ext cx="2209531" cy="864000"/>
      </dsp:txXfrm>
    </dsp:sp>
    <dsp:sp modelId="{4651C127-E8DA-4133-9FDF-F8AC291844F9}">
      <dsp:nvSpPr>
        <dsp:cNvPr id="0" name=""/>
        <dsp:cNvSpPr/>
      </dsp:nvSpPr>
      <dsp:spPr>
        <a:xfrm>
          <a:off x="3674" y="887694"/>
          <a:ext cx="2209531" cy="1317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Ethereum</a:t>
          </a:r>
          <a:endParaRPr lang="en-US" sz="1800" kern="1200" dirty="0"/>
        </a:p>
        <a:p>
          <a:pPr marL="171450" lvl="1" indent="-171450" algn="l" defTabSz="800100">
            <a:lnSpc>
              <a:spcPct val="90000"/>
            </a:lnSpc>
            <a:spcBef>
              <a:spcPct val="0"/>
            </a:spcBef>
            <a:spcAft>
              <a:spcPct val="15000"/>
            </a:spcAft>
            <a:buChar char="•"/>
          </a:pPr>
          <a:r>
            <a:rPr lang="en-US" sz="1800" kern="1200" dirty="0"/>
            <a:t>AWS Track &amp; Trace</a:t>
          </a:r>
        </a:p>
        <a:p>
          <a:pPr marL="171450" lvl="1" indent="-171450" algn="l" defTabSz="800100">
            <a:lnSpc>
              <a:spcPct val="90000"/>
            </a:lnSpc>
            <a:spcBef>
              <a:spcPct val="0"/>
            </a:spcBef>
            <a:spcAft>
              <a:spcPct val="15000"/>
            </a:spcAft>
            <a:buChar char="•"/>
          </a:pPr>
          <a:r>
            <a:rPr lang="en-US" sz="1800" kern="1200" dirty="0"/>
            <a:t>NFT</a:t>
          </a:r>
        </a:p>
      </dsp:txBody>
      <dsp:txXfrm>
        <a:off x="3674" y="887694"/>
        <a:ext cx="2209531" cy="1317600"/>
      </dsp:txXfrm>
    </dsp:sp>
    <dsp:sp modelId="{2DDFF101-0472-488C-B965-2EBE1951757A}">
      <dsp:nvSpPr>
        <dsp:cNvPr id="0" name=""/>
        <dsp:cNvSpPr/>
      </dsp:nvSpPr>
      <dsp:spPr>
        <a:xfrm>
          <a:off x="2522540" y="64474"/>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prstClr val="white"/>
              </a:solidFill>
              <a:latin typeface="Calibri" panose="020F0502020204030204"/>
              <a:ea typeface="+mn-ea"/>
              <a:cs typeface="+mn-cs"/>
            </a:rPr>
            <a:t>AI/ML Systems</a:t>
          </a:r>
        </a:p>
      </dsp:txBody>
      <dsp:txXfrm>
        <a:off x="2522540" y="64474"/>
        <a:ext cx="2209531" cy="864000"/>
      </dsp:txXfrm>
    </dsp:sp>
    <dsp:sp modelId="{6A058057-E5A0-4B77-9F3E-AF6A22FD51B4}">
      <dsp:nvSpPr>
        <dsp:cNvPr id="0" name=""/>
        <dsp:cNvSpPr/>
      </dsp:nvSpPr>
      <dsp:spPr>
        <a:xfrm>
          <a:off x="2522540" y="887694"/>
          <a:ext cx="2209531" cy="1317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Chat GPT</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Google AI</a:t>
          </a:r>
        </a:p>
        <a:p>
          <a:pPr marL="171450" lvl="1" indent="-171450" algn="l" defTabSz="800100">
            <a:lnSpc>
              <a:spcPct val="90000"/>
            </a:lnSpc>
            <a:spcBef>
              <a:spcPct val="0"/>
            </a:spcBef>
            <a:spcAft>
              <a:spcPct val="15000"/>
            </a:spcAft>
            <a:buChar char="•"/>
          </a:pPr>
          <a:r>
            <a:rPr lang="en-US" sz="1800" kern="1200" dirty="0">
              <a:solidFill>
                <a:prstClr val="black">
                  <a:hueOff val="0"/>
                  <a:satOff val="0"/>
                  <a:lumOff val="0"/>
                  <a:alphaOff val="0"/>
                </a:prstClr>
              </a:solidFill>
              <a:latin typeface="Calibri" panose="020F0502020204030204"/>
              <a:ea typeface="+mn-ea"/>
              <a:cs typeface="+mn-cs"/>
            </a:rPr>
            <a:t>Open ML</a:t>
          </a:r>
        </a:p>
      </dsp:txBody>
      <dsp:txXfrm>
        <a:off x="2522540" y="887694"/>
        <a:ext cx="2209531" cy="1317600"/>
      </dsp:txXfrm>
    </dsp:sp>
    <dsp:sp modelId="{0C82CBF6-6ED1-4675-B7C2-D8D842A7FC80}">
      <dsp:nvSpPr>
        <dsp:cNvPr id="0" name=""/>
        <dsp:cNvSpPr/>
      </dsp:nvSpPr>
      <dsp:spPr>
        <a:xfrm>
          <a:off x="5041406" y="23693"/>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Operating Systems</a:t>
          </a:r>
          <a:endParaRPr lang="en-US" sz="2000" b="1" kern="1200" dirty="0">
            <a:solidFill>
              <a:prstClr val="white"/>
            </a:solidFill>
            <a:latin typeface="Calibri" panose="020F0502020204030204"/>
            <a:ea typeface="+mn-ea"/>
            <a:cs typeface="+mn-cs"/>
          </a:endParaRPr>
        </a:p>
      </dsp:txBody>
      <dsp:txXfrm>
        <a:off x="5041406" y="23693"/>
        <a:ext cx="2209531" cy="864000"/>
      </dsp:txXfrm>
    </dsp:sp>
    <dsp:sp modelId="{C093A584-7DDD-4754-9387-3F48A98209D9}">
      <dsp:nvSpPr>
        <dsp:cNvPr id="0" name=""/>
        <dsp:cNvSpPr/>
      </dsp:nvSpPr>
      <dsp:spPr>
        <a:xfrm>
          <a:off x="5041406" y="887694"/>
          <a:ext cx="2209531" cy="1317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Linux</a:t>
          </a:r>
        </a:p>
        <a:p>
          <a:pPr marL="171450" lvl="1" indent="-171450" algn="l" defTabSz="800100">
            <a:lnSpc>
              <a:spcPct val="90000"/>
            </a:lnSpc>
            <a:spcBef>
              <a:spcPct val="0"/>
            </a:spcBef>
            <a:spcAft>
              <a:spcPct val="15000"/>
            </a:spcAft>
            <a:buChar char="•"/>
          </a:pPr>
          <a:r>
            <a:rPr lang="en-US" sz="1800" kern="1200" dirty="0"/>
            <a:t>Windows</a:t>
          </a:r>
        </a:p>
        <a:p>
          <a:pPr marL="171450" lvl="1" indent="-171450" algn="l" defTabSz="800100">
            <a:lnSpc>
              <a:spcPct val="90000"/>
            </a:lnSpc>
            <a:spcBef>
              <a:spcPct val="0"/>
            </a:spcBef>
            <a:spcAft>
              <a:spcPct val="15000"/>
            </a:spcAft>
            <a:buChar char="•"/>
          </a:pPr>
          <a:r>
            <a:rPr lang="en-US" sz="1800" kern="1200" dirty="0"/>
            <a:t>iOS</a:t>
          </a:r>
        </a:p>
      </dsp:txBody>
      <dsp:txXfrm>
        <a:off x="5041406" y="887694"/>
        <a:ext cx="2209531" cy="1317600"/>
      </dsp:txXfrm>
    </dsp:sp>
    <dsp:sp modelId="{E2767068-9412-4A83-928E-11BD4D7151C7}">
      <dsp:nvSpPr>
        <dsp:cNvPr id="0" name=""/>
        <dsp:cNvSpPr/>
      </dsp:nvSpPr>
      <dsp:spPr>
        <a:xfrm>
          <a:off x="7560271" y="23693"/>
          <a:ext cx="2209531" cy="864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Video Streaming</a:t>
          </a:r>
        </a:p>
      </dsp:txBody>
      <dsp:txXfrm>
        <a:off x="7560271" y="23693"/>
        <a:ext cx="2209531" cy="864000"/>
      </dsp:txXfrm>
    </dsp:sp>
    <dsp:sp modelId="{B35824ED-F08A-4CA8-91B2-80CB49CF11B5}">
      <dsp:nvSpPr>
        <dsp:cNvPr id="0" name=""/>
        <dsp:cNvSpPr/>
      </dsp:nvSpPr>
      <dsp:spPr>
        <a:xfrm>
          <a:off x="7560271" y="887694"/>
          <a:ext cx="2209531" cy="1317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Netflix</a:t>
          </a:r>
        </a:p>
        <a:p>
          <a:pPr marL="171450" lvl="1" indent="-171450" algn="l" defTabSz="800100">
            <a:lnSpc>
              <a:spcPct val="90000"/>
            </a:lnSpc>
            <a:spcBef>
              <a:spcPct val="0"/>
            </a:spcBef>
            <a:spcAft>
              <a:spcPct val="15000"/>
            </a:spcAft>
            <a:buChar char="•"/>
          </a:pPr>
          <a:r>
            <a:rPr lang="en-US" sz="1800" kern="1200" dirty="0"/>
            <a:t>Prime</a:t>
          </a:r>
        </a:p>
        <a:p>
          <a:pPr marL="171450" lvl="1" indent="-171450" algn="l" defTabSz="800100">
            <a:lnSpc>
              <a:spcPct val="90000"/>
            </a:lnSpc>
            <a:spcBef>
              <a:spcPct val="0"/>
            </a:spcBef>
            <a:spcAft>
              <a:spcPct val="15000"/>
            </a:spcAft>
            <a:buChar char="•"/>
          </a:pPr>
          <a:r>
            <a:rPr lang="en-US" sz="1800" kern="1200" dirty="0"/>
            <a:t>YouTube</a:t>
          </a:r>
        </a:p>
      </dsp:txBody>
      <dsp:txXfrm>
        <a:off x="7560271" y="887694"/>
        <a:ext cx="2209531"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2023-03-04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dirty="0"/>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dirty="0"/>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dirty="0"/>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dirty="0"/>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dirty="0"/>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dirty="0"/>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Assignment – 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sp>
        <p:nvSpPr>
          <p:cNvPr id="3" name="Content Placeholder 2"/>
          <p:cNvSpPr>
            <a:spLocks noGrp="1"/>
          </p:cNvSpPr>
          <p:nvPr>
            <p:ph idx="1"/>
          </p:nvPr>
        </p:nvSpPr>
        <p:spPr/>
        <p:txBody>
          <a:bodyPr>
            <a:normAutofit fontScale="92500" lnSpcReduction="10000"/>
          </a:bodyPr>
          <a:lstStyle/>
          <a:p>
            <a:r>
              <a:rPr lang="en-US" dirty="0"/>
              <a:t>Abstract/Executive Summary</a:t>
            </a:r>
          </a:p>
          <a:p>
            <a:pPr lvl="1"/>
            <a:r>
              <a:rPr lang="en-US" dirty="0"/>
              <a:t>Key points/findings</a:t>
            </a:r>
          </a:p>
          <a:p>
            <a:r>
              <a:rPr lang="en-US" dirty="0"/>
              <a:t>Introduction</a:t>
            </a:r>
          </a:p>
          <a:p>
            <a:pPr lvl="1"/>
            <a:r>
              <a:rPr lang="en-US" dirty="0"/>
              <a:t>Current Situation Analysis and pertinent Background including a synopsis of the relevant information from the case analysis tool short form</a:t>
            </a:r>
          </a:p>
          <a:p>
            <a:r>
              <a:rPr lang="en-US" dirty="0"/>
              <a:t>Analysis</a:t>
            </a:r>
          </a:p>
          <a:p>
            <a:pPr lvl="1"/>
            <a:r>
              <a:rPr lang="en-US" dirty="0"/>
              <a:t>Market needs, Key issues/goals, Decision criteria, Assumptions, Data Analysis, Alternatives &amp; considerations, Justification/predicted outcome</a:t>
            </a:r>
          </a:p>
          <a:p>
            <a:r>
              <a:rPr lang="en-US" dirty="0"/>
              <a:t>Conclusion</a:t>
            </a:r>
          </a:p>
          <a:p>
            <a:r>
              <a:rPr lang="en-US" dirty="0"/>
              <a:t>References</a:t>
            </a:r>
          </a:p>
          <a:p>
            <a:r>
              <a:rPr lang="en-US" dirty="0"/>
              <a:t>Appendices</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dirty="0"/>
          </a:p>
        </p:txBody>
      </p:sp>
    </p:spTree>
    <p:extLst>
      <p:ext uri="{BB962C8B-B14F-4D97-AF65-F5344CB8AC3E}">
        <p14:creationId xmlns:p14="http://schemas.microsoft.com/office/powerpoint/2010/main" val="270505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dirty="0"/>
          </a:p>
        </p:txBody>
      </p:sp>
    </p:spTree>
    <p:extLst>
      <p:ext uri="{BB962C8B-B14F-4D97-AF65-F5344CB8AC3E}">
        <p14:creationId xmlns:p14="http://schemas.microsoft.com/office/powerpoint/2010/main" val="27956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a:t>
            </a:r>
          </a:p>
        </p:txBody>
      </p:sp>
      <p:sp>
        <p:nvSpPr>
          <p:cNvPr id="3" name="Content Placeholder 2"/>
          <p:cNvSpPr>
            <a:spLocks noGrp="1"/>
          </p:cNvSpPr>
          <p:nvPr>
            <p:ph idx="1"/>
          </p:nvPr>
        </p:nvSpPr>
        <p:spPr/>
        <p:txBody>
          <a:bodyPr>
            <a:normAutofit fontScale="92500" lnSpcReduction="10000"/>
          </a:bodyPr>
          <a:lstStyle/>
          <a:p>
            <a:r>
              <a:rPr lang="en-US" dirty="0"/>
              <a:t>4-5 Students per group</a:t>
            </a:r>
          </a:p>
          <a:p>
            <a:pPr lvl="1"/>
            <a:r>
              <a:rPr lang="en-US" dirty="0"/>
              <a:t>Advised to keep the same group as Assignment #1</a:t>
            </a:r>
          </a:p>
          <a:p>
            <a:pPr lvl="1"/>
            <a:r>
              <a:rPr lang="en-US" dirty="0"/>
              <a:t>Exceptions are allowed on case by case basis</a:t>
            </a:r>
          </a:p>
          <a:p>
            <a:r>
              <a:rPr lang="en-US" dirty="0"/>
              <a:t>Topic</a:t>
            </a:r>
          </a:p>
          <a:p>
            <a:pPr lvl="1"/>
            <a:r>
              <a:rPr lang="en-US" dirty="0"/>
              <a:t>Registration only for 1 topic</a:t>
            </a:r>
          </a:p>
          <a:p>
            <a:pPr lvl="1"/>
            <a:r>
              <a:rPr lang="en-US" dirty="0"/>
              <a:t>In case if the topic is rejected or taken by someone else the group is allowed to register again without an extension for the deadline</a:t>
            </a:r>
          </a:p>
          <a:p>
            <a:pPr lvl="1"/>
            <a:r>
              <a:rPr lang="en-US" dirty="0"/>
              <a:t>Later changes to the topic is highly discouraged and based on availability</a:t>
            </a:r>
          </a:p>
          <a:p>
            <a:r>
              <a:rPr lang="en-US" dirty="0"/>
              <a:t>Submission of Topics</a:t>
            </a:r>
          </a:p>
          <a:p>
            <a:pPr lvl="1"/>
            <a:r>
              <a:rPr lang="en-US" dirty="0"/>
              <a:t>Only the Group Leaders should submit topics</a:t>
            </a:r>
          </a:p>
          <a:p>
            <a:pPr lvl="1"/>
            <a:r>
              <a:rPr lang="en-US" dirty="0"/>
              <a:t>Submission of topics only allowed via CourseWeb</a:t>
            </a:r>
          </a:p>
          <a:p>
            <a:r>
              <a:rPr lang="en-US" dirty="0"/>
              <a:t>Deadline – 9</a:t>
            </a:r>
            <a:r>
              <a:rPr lang="en-US" baseline="30000" dirty="0"/>
              <a:t>th</a:t>
            </a:r>
            <a:r>
              <a:rPr lang="en-US" dirty="0"/>
              <a:t> April 2023</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dirty="0"/>
          </a:p>
        </p:txBody>
      </p:sp>
    </p:spTree>
    <p:extLst>
      <p:ext uri="{BB962C8B-B14F-4D97-AF65-F5344CB8AC3E}">
        <p14:creationId xmlns:p14="http://schemas.microsoft.com/office/powerpoint/2010/main" val="380471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and Evaluation</a:t>
            </a:r>
          </a:p>
        </p:txBody>
      </p:sp>
      <p:sp>
        <p:nvSpPr>
          <p:cNvPr id="3" name="Content Placeholder 2"/>
          <p:cNvSpPr>
            <a:spLocks noGrp="1"/>
          </p:cNvSpPr>
          <p:nvPr>
            <p:ph idx="1"/>
          </p:nvPr>
        </p:nvSpPr>
        <p:spPr/>
        <p:txBody>
          <a:bodyPr>
            <a:normAutofit lnSpcReduction="10000"/>
          </a:bodyPr>
          <a:lstStyle/>
          <a:p>
            <a:r>
              <a:rPr lang="en-US" dirty="0"/>
              <a:t>Although this is a group assignment, individuals will be assessed on their performance.</a:t>
            </a:r>
          </a:p>
          <a:p>
            <a:endParaRPr lang="en-US" dirty="0"/>
          </a:p>
          <a:p>
            <a:r>
              <a:rPr lang="en-US" dirty="0"/>
              <a:t>Presentation Upload Deadline – 7</a:t>
            </a:r>
            <a:r>
              <a:rPr lang="en-US" baseline="30000" dirty="0"/>
              <a:t>th</a:t>
            </a:r>
            <a:r>
              <a:rPr lang="en-US" dirty="0"/>
              <a:t> May 2023</a:t>
            </a:r>
          </a:p>
          <a:p>
            <a:r>
              <a:rPr lang="en-US" dirty="0"/>
              <a:t>Presentation &amp; Viva – 12</a:t>
            </a:r>
            <a:r>
              <a:rPr lang="en-US" baseline="30000" dirty="0"/>
              <a:t>th</a:t>
            </a:r>
            <a:r>
              <a:rPr lang="en-US" dirty="0"/>
              <a:t> May 2023 onwards</a:t>
            </a:r>
          </a:p>
          <a:p>
            <a:pPr lvl="1"/>
            <a:r>
              <a:rPr lang="en-US" dirty="0"/>
              <a:t>Only the groups who have uploaded the Presentation on time will be allowed for the Presentation &amp; Viva Session</a:t>
            </a:r>
          </a:p>
          <a:p>
            <a:pPr lvl="1"/>
            <a:r>
              <a:rPr lang="en-US" dirty="0"/>
              <a:t>Each member should be present at the Viva/Presentation</a:t>
            </a:r>
          </a:p>
          <a:p>
            <a:pPr lvl="1"/>
            <a:r>
              <a:rPr lang="en-US" dirty="0"/>
              <a:t>A printed copy of the Presentation should be made available during the Viva session</a:t>
            </a:r>
          </a:p>
          <a:p>
            <a:pPr lvl="1"/>
            <a:r>
              <a:rPr lang="en-US" dirty="0"/>
              <a:t>Lecture &amp; Lab timeslots will be taken for the Viva/Presentation</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dirty="0"/>
          </a:p>
        </p:txBody>
      </p:sp>
    </p:spTree>
    <p:extLst>
      <p:ext uri="{BB962C8B-B14F-4D97-AF65-F5344CB8AC3E}">
        <p14:creationId xmlns:p14="http://schemas.microsoft.com/office/powerpoint/2010/main" val="31598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Registration</a:t>
            </a:r>
          </a:p>
        </p:txBody>
      </p:sp>
      <p:sp>
        <p:nvSpPr>
          <p:cNvPr id="3" name="Content Placeholder 2"/>
          <p:cNvSpPr>
            <a:spLocks noGrp="1"/>
          </p:cNvSpPr>
          <p:nvPr>
            <p:ph idx="1"/>
          </p:nvPr>
        </p:nvSpPr>
        <p:spPr>
          <a:xfrm>
            <a:off x="838200" y="1825625"/>
            <a:ext cx="3935049" cy="4351338"/>
          </a:xfrm>
        </p:spPr>
        <p:txBody>
          <a:bodyPr>
            <a:normAutofit fontScale="77500" lnSpcReduction="20000"/>
          </a:bodyPr>
          <a:lstStyle/>
          <a:p>
            <a:r>
              <a:rPr lang="en-US" dirty="0"/>
              <a:t>Create a new Forum Discussion with the Topic</a:t>
            </a:r>
          </a:p>
          <a:p>
            <a:r>
              <a:rPr lang="en-US" dirty="0"/>
              <a:t>Add details of Team Members</a:t>
            </a:r>
          </a:p>
          <a:p>
            <a:pPr lvl="1"/>
            <a:r>
              <a:rPr lang="en-US" dirty="0"/>
              <a:t>Add Student ID along with Name with Initials</a:t>
            </a:r>
          </a:p>
          <a:p>
            <a:pPr lvl="1"/>
            <a:r>
              <a:rPr lang="en-US" dirty="0"/>
              <a:t>Indicate Group Leader</a:t>
            </a:r>
          </a:p>
          <a:p>
            <a:r>
              <a:rPr lang="en-US" dirty="0"/>
              <a:t>Provide Resource locations</a:t>
            </a:r>
          </a:p>
          <a:p>
            <a:pPr lvl="1"/>
            <a:r>
              <a:rPr lang="en-US" dirty="0"/>
              <a:t>Official Documentations</a:t>
            </a:r>
          </a:p>
          <a:p>
            <a:pPr lvl="1"/>
            <a:r>
              <a:rPr lang="en-US" dirty="0"/>
              <a:t>White papers</a:t>
            </a:r>
          </a:p>
          <a:p>
            <a:pPr lvl="1"/>
            <a:r>
              <a:rPr lang="en-US" dirty="0"/>
              <a:t>Other research/studies</a:t>
            </a:r>
          </a:p>
          <a:p>
            <a:r>
              <a:rPr lang="en-US" dirty="0"/>
              <a:t>Lecturer would Approve/Reject the topic</a:t>
            </a:r>
          </a:p>
          <a:p>
            <a:r>
              <a:rPr lang="en-US" dirty="0"/>
              <a:t>Upon Approval of the topic commence the assignment work</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dirty="0"/>
          </a:p>
        </p:txBody>
      </p:sp>
      <p:pic>
        <p:nvPicPr>
          <p:cNvPr id="8" name="Picture 7">
            <a:extLst>
              <a:ext uri="{FF2B5EF4-FFF2-40B4-BE49-F238E27FC236}">
                <a16:creationId xmlns:a16="http://schemas.microsoft.com/office/drawing/2014/main" id="{595E67EE-AC04-48E7-8050-A1F5E2B8C94A}"/>
              </a:ext>
            </a:extLst>
          </p:cNvPr>
          <p:cNvPicPr>
            <a:picLocks noChangeAspect="1"/>
          </p:cNvPicPr>
          <p:nvPr/>
        </p:nvPicPr>
        <p:blipFill>
          <a:blip r:embed="rId2"/>
          <a:stretch>
            <a:fillRect/>
          </a:stretch>
        </p:blipFill>
        <p:spPr>
          <a:xfrm>
            <a:off x="4779173" y="1252797"/>
            <a:ext cx="7281861" cy="5153793"/>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96226DF8-612C-48F5-A729-D5F17B20CE62}"/>
              </a:ext>
            </a:extLst>
          </p:cNvPr>
          <p:cNvCxnSpPr>
            <a:cxnSpLocks/>
          </p:cNvCxnSpPr>
          <p:nvPr/>
        </p:nvCxnSpPr>
        <p:spPr>
          <a:xfrm flipV="1">
            <a:off x="4129873" y="1690688"/>
            <a:ext cx="723481" cy="38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37B474A-908C-4EF2-A60B-8CFB039FACE0}"/>
              </a:ext>
            </a:extLst>
          </p:cNvPr>
          <p:cNvCxnSpPr/>
          <p:nvPr/>
        </p:nvCxnSpPr>
        <p:spPr>
          <a:xfrm>
            <a:off x="4572000" y="2622620"/>
            <a:ext cx="663191" cy="3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0C070E-35DD-42FF-9E9F-5C1F1F64576C}"/>
              </a:ext>
            </a:extLst>
          </p:cNvPr>
          <p:cNvCxnSpPr>
            <a:cxnSpLocks/>
          </p:cNvCxnSpPr>
          <p:nvPr/>
        </p:nvCxnSpPr>
        <p:spPr>
          <a:xfrm>
            <a:off x="4129873" y="2080009"/>
            <a:ext cx="1195753" cy="8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8FB942-2DBA-4B47-B6A1-A21A23CC8481}"/>
              </a:ext>
            </a:extLst>
          </p:cNvPr>
          <p:cNvCxnSpPr>
            <a:cxnSpLocks/>
          </p:cNvCxnSpPr>
          <p:nvPr/>
        </p:nvCxnSpPr>
        <p:spPr>
          <a:xfrm flipV="1">
            <a:off x="3858567" y="3255668"/>
            <a:ext cx="2984360" cy="1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DF6998-097B-4697-A0B0-15AA164D6784}"/>
              </a:ext>
            </a:extLst>
          </p:cNvPr>
          <p:cNvCxnSpPr/>
          <p:nvPr/>
        </p:nvCxnSpPr>
        <p:spPr>
          <a:xfrm>
            <a:off x="4240404" y="3697793"/>
            <a:ext cx="994787" cy="3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C2D21E4-6B6A-4791-A325-432A8C957BDE}"/>
              </a:ext>
            </a:extLst>
          </p:cNvPr>
          <p:cNvCxnSpPr/>
          <p:nvPr/>
        </p:nvCxnSpPr>
        <p:spPr>
          <a:xfrm>
            <a:off x="4129873" y="5004079"/>
            <a:ext cx="1376624" cy="93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15</a:t>
            </a:fld>
            <a:endParaRPr lang="en-US" dirty="0"/>
          </a:p>
        </p:txBody>
      </p:sp>
    </p:spTree>
    <p:extLst>
      <p:ext uri="{BB962C8B-B14F-4D97-AF65-F5344CB8AC3E}">
        <p14:creationId xmlns:p14="http://schemas.microsoft.com/office/powerpoint/2010/main" val="308256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Instructions</a:t>
            </a:r>
          </a:p>
        </p:txBody>
      </p:sp>
      <p:sp>
        <p:nvSpPr>
          <p:cNvPr id="3" name="Content Placeholder 2"/>
          <p:cNvSpPr>
            <a:spLocks noGrp="1"/>
          </p:cNvSpPr>
          <p:nvPr>
            <p:ph idx="1"/>
          </p:nvPr>
        </p:nvSpPr>
        <p:spPr/>
        <p:txBody>
          <a:bodyPr/>
          <a:lstStyle/>
          <a:p>
            <a:r>
              <a:rPr lang="en-US" dirty="0"/>
              <a:t>Plan the presentation for 10 minutes</a:t>
            </a:r>
          </a:p>
          <a:p>
            <a:r>
              <a:rPr lang="en-US" dirty="0"/>
              <a:t>Limit to a maximum of 20 slides</a:t>
            </a:r>
          </a:p>
          <a:p>
            <a:r>
              <a:rPr lang="en-US" dirty="0"/>
              <a:t>Every team member must present their work</a:t>
            </a:r>
          </a:p>
          <a:p>
            <a:r>
              <a:rPr lang="en-US" dirty="0"/>
              <a:t>Include relevant Student ID(s) on each slide</a:t>
            </a:r>
          </a:p>
          <a:p>
            <a:r>
              <a:rPr lang="en-US" dirty="0"/>
              <a:t>Questions will be asked during the presentation and afterwards if required</a:t>
            </a:r>
          </a:p>
          <a:p>
            <a:r>
              <a:rPr lang="en-US" dirty="0"/>
              <a:t>Bring a printout of the Presentation to the Viva session</a:t>
            </a:r>
          </a:p>
        </p:txBody>
      </p:sp>
    </p:spTree>
    <p:extLst>
      <p:ext uri="{BB962C8B-B14F-4D97-AF65-F5344CB8AC3E}">
        <p14:creationId xmlns:p14="http://schemas.microsoft.com/office/powerpoint/2010/main" val="116990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lstStyle/>
          <a:p>
            <a:r>
              <a:rPr lang="en-US" dirty="0"/>
              <a:t>&lt;Case Study Topic&gt;</a:t>
            </a:r>
          </a:p>
        </p:txBody>
      </p:sp>
      <p:graphicFrame>
        <p:nvGraphicFramePr>
          <p:cNvPr id="5" name="Table 4"/>
          <p:cNvGraphicFramePr>
            <a:graphicFrameLocks noGrp="1"/>
          </p:cNvGraphicFramePr>
          <p:nvPr/>
        </p:nvGraphicFramePr>
        <p:xfrm>
          <a:off x="5473148" y="4081673"/>
          <a:ext cx="5433391" cy="1681186"/>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spTree>
    <p:extLst>
      <p:ext uri="{BB962C8B-B14F-4D97-AF65-F5344CB8AC3E}">
        <p14:creationId xmlns:p14="http://schemas.microsoft.com/office/powerpoint/2010/main" val="37854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a:t>
            </a:r>
          </a:p>
        </p:txBody>
      </p:sp>
      <p:sp>
        <p:nvSpPr>
          <p:cNvPr id="3" name="Content Placeholder 2"/>
          <p:cNvSpPr>
            <a:spLocks noGrp="1"/>
          </p:cNvSpPr>
          <p:nvPr>
            <p:ph idx="1"/>
          </p:nvPr>
        </p:nvSpPr>
        <p:spPr/>
        <p:txBody>
          <a:bodyPr/>
          <a:lstStyle/>
          <a:p>
            <a:r>
              <a:rPr lang="en-US" dirty="0"/>
              <a:t>Content</a:t>
            </a:r>
          </a:p>
        </p:txBody>
      </p:sp>
      <p:graphicFrame>
        <p:nvGraphicFramePr>
          <p:cNvPr id="6" name="Chart 5"/>
          <p:cNvGraphicFramePr/>
          <p:nvPr/>
        </p:nvGraphicFramePr>
        <p:xfrm>
          <a:off x="6070600" y="2866518"/>
          <a:ext cx="5283200" cy="320297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&lt; Student ID &gt;</a:t>
            </a:r>
          </a:p>
        </p:txBody>
      </p:sp>
    </p:spTree>
    <p:extLst>
      <p:ext uri="{BB962C8B-B14F-4D97-AF65-F5344CB8AC3E}">
        <p14:creationId xmlns:p14="http://schemas.microsoft.com/office/powerpoint/2010/main" val="9505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24</a:t>
            </a:r>
            <a:r>
              <a:rPr lang="en-US" baseline="30000" dirty="0"/>
              <a:t>th</a:t>
            </a:r>
            <a:r>
              <a:rPr lang="en-US" dirty="0"/>
              <a:t>/26</a:t>
            </a:r>
            <a:r>
              <a:rPr lang="en-US" baseline="30000" dirty="0"/>
              <a:t>th</a:t>
            </a:r>
            <a:r>
              <a:rPr lang="en-US" dirty="0"/>
              <a:t> March – Case Study Distribution</a:t>
            </a:r>
          </a:p>
          <a:p>
            <a:r>
              <a:rPr lang="en-US" dirty="0"/>
              <a:t>7</a:t>
            </a:r>
            <a:r>
              <a:rPr lang="en-US" baseline="30000" dirty="0"/>
              <a:t>th</a:t>
            </a:r>
            <a:r>
              <a:rPr lang="en-US" dirty="0"/>
              <a:t>/9</a:t>
            </a:r>
            <a:r>
              <a:rPr lang="en-US" baseline="30000" dirty="0"/>
              <a:t>th</a:t>
            </a:r>
            <a:r>
              <a:rPr lang="en-US" dirty="0"/>
              <a:t> April – Topic Registration</a:t>
            </a:r>
          </a:p>
          <a:p>
            <a:pPr lvl="1"/>
            <a:r>
              <a:rPr lang="en-US" dirty="0"/>
              <a:t>Submission of Topic</a:t>
            </a:r>
          </a:p>
          <a:p>
            <a:pPr lvl="1"/>
            <a:r>
              <a:rPr lang="en-US" dirty="0"/>
              <a:t>Finalize Registration of Students for the Groups (5 Students per Group)</a:t>
            </a:r>
          </a:p>
          <a:p>
            <a:r>
              <a:rPr lang="en-US" dirty="0"/>
              <a:t>10</a:t>
            </a:r>
            <a:r>
              <a:rPr lang="en-US" baseline="30000" dirty="0"/>
              <a:t>th</a:t>
            </a:r>
            <a:r>
              <a:rPr lang="en-US" dirty="0"/>
              <a:t> April to 2</a:t>
            </a:r>
            <a:r>
              <a:rPr lang="en-US" baseline="30000" dirty="0"/>
              <a:t>nd</a:t>
            </a:r>
            <a:r>
              <a:rPr lang="en-US" dirty="0"/>
              <a:t> May – Progress Reviews</a:t>
            </a:r>
          </a:p>
          <a:p>
            <a:r>
              <a:rPr lang="en-US" dirty="0"/>
              <a:t>7</a:t>
            </a:r>
            <a:r>
              <a:rPr lang="en-US" baseline="30000" dirty="0"/>
              <a:t>th</a:t>
            </a:r>
            <a:r>
              <a:rPr lang="en-US" dirty="0"/>
              <a:t> May – Presentation Upload (CourseWeb)</a:t>
            </a:r>
            <a:endParaRPr lang="en-US" dirty="0">
              <a:solidFill>
                <a:srgbClr val="FF0000"/>
              </a:solidFill>
            </a:endParaRPr>
          </a:p>
          <a:p>
            <a:r>
              <a:rPr lang="en-US" dirty="0"/>
              <a:t>12</a:t>
            </a:r>
            <a:r>
              <a:rPr lang="en-US" baseline="30000" dirty="0"/>
              <a:t>th</a:t>
            </a:r>
            <a:r>
              <a:rPr lang="en-US" dirty="0"/>
              <a:t> May (onwards) – Presentation &amp; Viva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stresses factors contributing to its success or failure</a:t>
            </a:r>
          </a:p>
          <a:p>
            <a:endParaRPr lang="en-US" dirty="0"/>
          </a:p>
          <a:p>
            <a:pPr marL="0" indent="0">
              <a:buNone/>
            </a:pPr>
            <a:r>
              <a:rPr lang="en-US" dirty="0"/>
              <a:t>Eg: Civilian casualties in 9/11 attack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dirty="0"/>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dirty="0"/>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a:t>Eg:</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dirty="0"/>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normAutofit lnSpcReduction="10000"/>
          </a:bodyPr>
          <a:lstStyle/>
          <a:p>
            <a:r>
              <a:rPr lang="en-US" dirty="0"/>
              <a:t>This academic case study is about an intensive analysis about a Software System with respect to its </a:t>
            </a:r>
            <a:r>
              <a:rPr lang="en-US" b="1" u="sng" dirty="0"/>
              <a:t>Architecture Style(s)</a:t>
            </a:r>
            <a:r>
              <a:rPr lang="en-US" dirty="0"/>
              <a:t> and </a:t>
            </a:r>
            <a:r>
              <a:rPr lang="en-US" b="1" u="sng" dirty="0"/>
              <a:t>Key Quality Attribute(s)</a:t>
            </a:r>
          </a:p>
          <a:p>
            <a:endParaRPr lang="en-US" dirty="0"/>
          </a:p>
          <a:p>
            <a:pPr marL="0" indent="0">
              <a:buNone/>
            </a:pPr>
            <a:r>
              <a:rPr lang="en-US" dirty="0"/>
              <a:t>E.g. Microservice Architecture used by Facebook and its Scalability &amp; Performance</a:t>
            </a:r>
          </a:p>
          <a:p>
            <a:pPr marL="0" indent="0">
              <a:buNone/>
            </a:pPr>
            <a:endParaRPr lang="en-US" dirty="0"/>
          </a:p>
          <a:p>
            <a:r>
              <a:rPr lang="en-US" dirty="0"/>
              <a:t>Software/System </a:t>
            </a:r>
            <a:r>
              <a:rPr lang="en-US" dirty="0">
                <a:sym typeface="Wingdings" panose="05000000000000000000" pitchFamily="2" charset="2"/>
              </a:rPr>
              <a:t> Facebook</a:t>
            </a:r>
          </a:p>
          <a:p>
            <a:r>
              <a:rPr lang="en-US" dirty="0"/>
              <a:t>Architecture Style(s) </a:t>
            </a:r>
            <a:r>
              <a:rPr lang="en-US" dirty="0">
                <a:sym typeface="Wingdings" panose="05000000000000000000" pitchFamily="2" charset="2"/>
              </a:rPr>
              <a:t> Microservice</a:t>
            </a:r>
          </a:p>
          <a:p>
            <a:r>
              <a:rPr lang="en-US" dirty="0">
                <a:sym typeface="Wingdings" panose="05000000000000000000" pitchFamily="2" charset="2"/>
              </a:rPr>
              <a:t>Quality Attribute(s)  Scalability &amp; Performance</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dirty="0"/>
          </a:p>
        </p:txBody>
      </p:sp>
    </p:spTree>
    <p:extLst>
      <p:ext uri="{BB962C8B-B14F-4D97-AF65-F5344CB8AC3E}">
        <p14:creationId xmlns:p14="http://schemas.microsoft.com/office/powerpoint/2010/main" val="18771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should propose only 1 topic at a time and should check if other groups have summitted the same/similar topic</a:t>
            </a:r>
          </a:p>
          <a:p>
            <a:r>
              <a:rPr lang="en-US" dirty="0"/>
              <a:t>A group should have a Unique topic when the System, Architectural Style(s) and Key Quality Attribute(s) are combined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dirty="0"/>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Software System</a:t>
            </a:r>
          </a:p>
        </p:txBody>
      </p:sp>
      <p:sp>
        <p:nvSpPr>
          <p:cNvPr id="3" name="Content Placeholder 2"/>
          <p:cNvSpPr>
            <a:spLocks noGrp="1"/>
          </p:cNvSpPr>
          <p:nvPr>
            <p:ph idx="1"/>
          </p:nvPr>
        </p:nvSpPr>
        <p:spPr>
          <a:xfrm>
            <a:off x="838200" y="1364104"/>
            <a:ext cx="10515600" cy="4992245"/>
          </a:xfrm>
        </p:spPr>
        <p:txBody>
          <a:bodyPr>
            <a:normAutofit/>
          </a:bodyPr>
          <a:lstStyle/>
          <a:p>
            <a:r>
              <a:rPr lang="en-US" dirty="0"/>
              <a:t>A Group must select a Software System from </a:t>
            </a:r>
            <a:r>
              <a:rPr lang="en-US" b="1" u="sng" dirty="0"/>
              <a:t>one</a:t>
            </a:r>
            <a:r>
              <a:rPr lang="en-US" dirty="0"/>
              <a:t> of below categories:</a:t>
            </a:r>
          </a:p>
          <a:p>
            <a:pPr lvl="1"/>
            <a:r>
              <a:rPr lang="en-US" dirty="0"/>
              <a:t>Blockchain</a:t>
            </a:r>
          </a:p>
          <a:p>
            <a:pPr lvl="1"/>
            <a:r>
              <a:rPr lang="en-US" dirty="0"/>
              <a:t>Artificial Intelligence / Machine Leaning</a:t>
            </a:r>
          </a:p>
          <a:p>
            <a:pPr lvl="1"/>
            <a:r>
              <a:rPr lang="en-US" dirty="0"/>
              <a:t>Operating Systems</a:t>
            </a:r>
          </a:p>
          <a:p>
            <a:pPr lvl="1"/>
            <a:r>
              <a:rPr lang="en-US" dirty="0"/>
              <a:t>Video Streaming</a:t>
            </a:r>
          </a:p>
          <a:p>
            <a:r>
              <a:rPr lang="en-US" dirty="0"/>
              <a:t>Examples:</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7501069"/>
              </p:ext>
            </p:extLst>
          </p:nvPr>
        </p:nvGraphicFramePr>
        <p:xfrm>
          <a:off x="1408153" y="3962874"/>
          <a:ext cx="9773478" cy="222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70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Why the system was built around the selected Architecture Style?</a:t>
            </a:r>
          </a:p>
          <a:p>
            <a:pPr lvl="1"/>
            <a:r>
              <a:rPr lang="en-US" dirty="0"/>
              <a:t>Why the identified the Quality Attributes are Key to the System success?</a:t>
            </a:r>
          </a:p>
          <a:p>
            <a:pPr lvl="1"/>
            <a:r>
              <a:rPr lang="en-US" dirty="0"/>
              <a:t>How the chosen Architecture Style and Quality Attribute(s) have improved or worsened overall Quality of the System under consideration?</a:t>
            </a:r>
          </a:p>
          <a:p>
            <a:r>
              <a:rPr lang="en-US" dirty="0"/>
              <a:t>Your findings</a:t>
            </a:r>
          </a:p>
          <a:p>
            <a:pPr lvl="1"/>
            <a:r>
              <a:rPr lang="en-US" dirty="0"/>
              <a:t>What has been done to improve the chosen Quality Attribute(s) of the system</a:t>
            </a:r>
          </a:p>
          <a:p>
            <a:pPr lvl="1"/>
            <a:r>
              <a:rPr lang="en-US" dirty="0"/>
              <a:t>What other Quality Attributes were affected? and how so?</a:t>
            </a:r>
          </a:p>
          <a:p>
            <a:pPr lvl="1"/>
            <a:r>
              <a:rPr lang="en-US" dirty="0"/>
              <a:t>Did the System’s Architecture evolve over time? If so why?</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identify how the Architectural Style and Quality Attribute(s)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dirty="0"/>
          </a:p>
        </p:txBody>
      </p:sp>
    </p:spTree>
    <p:extLst>
      <p:ext uri="{BB962C8B-B14F-4D97-AF65-F5344CB8AC3E}">
        <p14:creationId xmlns:p14="http://schemas.microsoft.com/office/powerpoint/2010/main" val="23165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1356</Words>
  <Application>Microsoft Office PowerPoint</Application>
  <PresentationFormat>Widescreen</PresentationFormat>
  <Paragraphs>221</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Case Study</vt:lpstr>
      <vt:lpstr>Schedule</vt:lpstr>
      <vt:lpstr>What is a Case Study?</vt:lpstr>
      <vt:lpstr>The Basics</vt:lpstr>
      <vt:lpstr>Scope</vt:lpstr>
      <vt:lpstr>Topic Selection</vt:lpstr>
      <vt:lpstr>Topic Selection – Rules</vt:lpstr>
      <vt:lpstr>Topic Selection – Software System</vt:lpstr>
      <vt:lpstr>Expectations</vt:lpstr>
      <vt:lpstr>Presentation Outline</vt:lpstr>
      <vt:lpstr>PowerPoint Presentation</vt:lpstr>
      <vt:lpstr>Registration</vt:lpstr>
      <vt:lpstr>Viva and Evaluation</vt:lpstr>
      <vt:lpstr>Topic Registration</vt:lpstr>
      <vt:lpstr>Recommended Reading</vt:lpstr>
      <vt:lpstr>Group Presentation Instructions</vt:lpstr>
      <vt:lpstr>&lt;Case Study Topic&gt;</vt:lpstr>
      <vt:lpstr>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Chathura De Silva</cp:lastModifiedBy>
  <cp:revision>222</cp:revision>
  <dcterms:created xsi:type="dcterms:W3CDTF">2017-02-19T05:03:12Z</dcterms:created>
  <dcterms:modified xsi:type="dcterms:W3CDTF">2023-03-04T17:08:44Z</dcterms:modified>
</cp:coreProperties>
</file>