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video/unknown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53245E-C9C7-437C-961B-134C0F500D71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B21E-B5F8-4D9A-9358-38C0276FE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2B6B6-1A03-47DD-8819-5275640C2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A468A-2F0F-4412-8D7A-75463329F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752D-9476-4143-8DA4-025C16E9C8B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01DF4-D292-43FE-B1A0-C6FCA3B0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7A15D-2865-4BA3-AF55-33B10FD6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9D2F-5B47-40BB-AFE0-BE48123B3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D8B5-06E9-4504-97A8-8A9A36B1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E7F40-DB06-4D8F-B87A-148F249E0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278A9-5E55-4FB8-93B4-14F338FE4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752D-9476-4143-8DA4-025C16E9C8B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5D412-1304-4D7A-8150-A8EC78D4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E5B4A-ADF5-41EC-B479-825C6E32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9D2F-5B47-40BB-AFE0-BE48123B3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8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55F2A8-C97C-4764-8CF3-42CB81C6A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4F2A0-39CC-40F9-991C-B7BC113F3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86786-8671-4BAE-B986-B807AE4B3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752D-9476-4143-8DA4-025C16E9C8B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1353F-1753-499D-959D-33A32156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3E0F8-7DFD-4ADD-83DF-91354FA3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9D2F-5B47-40BB-AFE0-BE48123B3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4690-4575-41F7-BD94-C97DFC93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13ABB-0D8C-4965-B3A2-E4DD05F1F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F8C45-70CE-4109-B429-8AA48F39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752D-9476-4143-8DA4-025C16E9C8B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B53FE-A055-48FB-9185-C4AB3B50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C9FA2-E420-498A-8703-6447F8CA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9D2F-5B47-40BB-AFE0-BE48123B3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304D-C8EE-4E5F-BD79-8E9066A0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41464-644F-461C-AFEB-48F171F0A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66CE6-483A-4213-9B3F-8ABF4021B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752D-9476-4143-8DA4-025C16E9C8B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BBCF3-162C-4FC2-A79C-567F58EA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24EF7-A472-4017-B5FA-8C30EFEE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9D2F-5B47-40BB-AFE0-BE48123B3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8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B830-118C-4FA4-9327-2D8D172A5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B1CF1-A8FE-4969-AA16-AB6CF09FD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1F55C-56EF-4BCA-93B3-D8BDD6AB3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1F7FC-F2E2-49AA-BC5D-04AB1B5C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752D-9476-4143-8DA4-025C16E9C8B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DC13E-F32F-4521-8C3C-347C020AC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E3A30-8EF9-4906-98E3-5B8A7313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9D2F-5B47-40BB-AFE0-BE48123B3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9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3165-C54B-40C9-A2D4-D7B60704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AE86A-545C-4FF2-BFA1-E60004E26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C8349-D1F1-4170-BDF6-A6335968A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7610D-DF84-41FB-828F-5F04EDF80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89151-A05E-4BBA-A395-C57593DD8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D075C-2656-4D16-88F5-912B6E1A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752D-9476-4143-8DA4-025C16E9C8B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F542FF-A1D6-4896-A2EC-8766D84D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2EBAF-3B6A-4F20-9AC8-D2792995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9D2F-5B47-40BB-AFE0-BE48123B3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76F3-04E1-40B5-8761-359B52F9B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7862B-A265-41BA-8750-1769E56BA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752D-9476-4143-8DA4-025C16E9C8B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7C224-1CEA-49E9-9D5A-AB8DDED7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1D16A-CDA0-4E34-9840-8A7B7071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9D2F-5B47-40BB-AFE0-BE48123B3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0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90643-FBD3-4046-A778-FBD73C8D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752D-9476-4143-8DA4-025C16E9C8B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4F788-6428-44D0-9306-D514C65A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2D0CD-6640-44BD-A707-752FC343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9D2F-5B47-40BB-AFE0-BE48123B3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5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68FC-269A-42F5-A66A-CA8813FC5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682AC-A887-4D0E-8ADF-9818253D4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BA333-6FB1-4083-8CB5-F41EDA6E6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CB867-E851-418C-9A13-2C6F0545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752D-9476-4143-8DA4-025C16E9C8B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A6288-035D-4D4D-A229-F28145E6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271D2-DE0C-4A9B-998E-A49F3FEC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9D2F-5B47-40BB-AFE0-BE48123B3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4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5CCD-3FF6-455F-AB60-3E11D3BC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B47252-61D8-4C0D-AE7A-931B2FAF8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48D06-9B23-4E5E-B424-74520300A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D0806-3752-4775-AC53-DCB4B54C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752D-9476-4143-8DA4-025C16E9C8B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BD02D-780B-47BC-824C-CDEA3F84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CB22A-6AF1-46FB-9BE7-C29C2ECB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9D2F-5B47-40BB-AFE0-BE48123B3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CB444-A6E5-4ACB-B17B-8A2CAE81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60DEC-F5C0-4F7E-9BCE-10611CEC2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C35FD-BF59-4616-AD23-CB93A9168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C752D-9476-4143-8DA4-025C16E9C8B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5B97E-7B32-43EB-823C-FE4860FB6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D6DDB-1A0E-4B27-B430-051DBCB14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29D2F-5B47-40BB-AFE0-BE48123B3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5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media" Target="../media/media2.webp"/><Relationship Id="rId7" Type="http://schemas.openxmlformats.org/officeDocument/2006/relationships/image" Target="../media/image6.jpg"/><Relationship Id="rId2" Type="http://schemas.openxmlformats.org/officeDocument/2006/relationships/video" Target="../media/media1.webp"/><Relationship Id="rId1" Type="http://schemas.microsoft.com/office/2007/relationships/media" Target="../media/media1.webp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9.png"/><Relationship Id="rId4" Type="http://schemas.openxmlformats.org/officeDocument/2006/relationships/video" Target="../media/media2.webp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bstract Hacker Background With Digital ...">
            <a:extLst>
              <a:ext uri="{FF2B5EF4-FFF2-40B4-BE49-F238E27FC236}">
                <a16:creationId xmlns:a16="http://schemas.microsoft.com/office/drawing/2014/main" id="{D5E8C30E-A3A6-4DD7-9A1D-00EA06167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494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F08A95-F277-4BCE-B8DD-2F1162B89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9900"/>
            <a:ext cx="8753966" cy="38576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A33AB7-70DE-4E4E-A38D-1D8FBA1B7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966" y="3306709"/>
            <a:ext cx="3438527" cy="35608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EE0856-05ED-4274-ABDF-08B9F57D8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" y="31494"/>
            <a:ext cx="12192002" cy="326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1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D3DDE5-76C3-475C-B94C-EA4F127857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812138"/>
            <a:ext cx="6095999" cy="16287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CDF5F8-E7D5-4B08-B513-FD3FD58565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5145889"/>
            <a:ext cx="5962652" cy="1812139"/>
          </a:xfrm>
          <a:prstGeom prst="rect">
            <a:avLst/>
          </a:prstGeom>
        </p:spPr>
      </p:pic>
      <p:pic>
        <p:nvPicPr>
          <p:cNvPr id="4" name="shopping">
            <a:hlinkClick r:id="" action="ppaction://media"/>
            <a:extLst>
              <a:ext uri="{FF2B5EF4-FFF2-40B4-BE49-F238E27FC236}">
                <a16:creationId xmlns:a16="http://schemas.microsoft.com/office/drawing/2014/main" id="{40822B9F-9BC3-46FB-943F-FD7CBF5D90C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8574" y="3714750"/>
            <a:ext cx="6067425" cy="4705350"/>
          </a:xfrm>
          <a:prstGeom prst="rect">
            <a:avLst/>
          </a:prstGeom>
        </p:spPr>
      </p:pic>
      <p:pic>
        <p:nvPicPr>
          <p:cNvPr id="5" name="image_2gKYGlEQ_1730580502518_512">
            <a:hlinkClick r:id="" action="ppaction://media"/>
            <a:extLst>
              <a:ext uri="{FF2B5EF4-FFF2-40B4-BE49-F238E27FC236}">
                <a16:creationId xmlns:a16="http://schemas.microsoft.com/office/drawing/2014/main" id="{2D3B935E-96C2-455A-B2A4-6D783A6B44DB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0" y="1802610"/>
            <a:ext cx="6096000" cy="163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97744E-3F8F-4092-8F0A-A9CF609F18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1"/>
            <a:ext cx="12192000" cy="18121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341C42-FDEC-40D3-87DB-164B719E20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3450438"/>
            <a:ext cx="12192000" cy="18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6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2024-11-02T20:52:52Z</dcterms:created>
  <dcterms:modified xsi:type="dcterms:W3CDTF">2024-11-02T21:10:14Z</dcterms:modified>
</cp:coreProperties>
</file>