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8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9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ags/tag3.xml" ContentType="application/vnd.openxmlformats-officedocument.presentationml.tags+xml"/>
  <Override PartName="/ppt/theme/theme1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2"/>
    <p:sldMasterId id="2147483667" r:id="rId3"/>
    <p:sldMasterId id="2147483690" r:id="rId4"/>
    <p:sldMasterId id="2147483721" r:id="rId5"/>
    <p:sldMasterId id="2147483733" r:id="rId6"/>
    <p:sldMasterId id="2147483746" r:id="rId7"/>
    <p:sldMasterId id="2147483758" r:id="rId8"/>
    <p:sldMasterId id="2147483784" r:id="rId9"/>
    <p:sldMasterId id="2147483797" r:id="rId10"/>
    <p:sldMasterId id="2147483772" r:id="rId11"/>
  </p:sldMasterIdLst>
  <p:notesMasterIdLst>
    <p:notesMasterId r:id="rId27"/>
  </p:notesMasterIdLst>
  <p:handoutMasterIdLst>
    <p:handoutMasterId r:id="rId28"/>
  </p:handoutMasterIdLst>
  <p:sldIdLst>
    <p:sldId id="442" r:id="rId12"/>
    <p:sldId id="445" r:id="rId13"/>
    <p:sldId id="758" r:id="rId14"/>
    <p:sldId id="753" r:id="rId15"/>
    <p:sldId id="759" r:id="rId16"/>
    <p:sldId id="760" r:id="rId17"/>
    <p:sldId id="761" r:id="rId18"/>
    <p:sldId id="742" r:id="rId19"/>
    <p:sldId id="754" r:id="rId20"/>
    <p:sldId id="762" r:id="rId21"/>
    <p:sldId id="763" r:id="rId22"/>
    <p:sldId id="764" r:id="rId23"/>
    <p:sldId id="765" r:id="rId24"/>
    <p:sldId id="766" r:id="rId25"/>
    <p:sldId id="444" r:id="rId26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  <a:srgbClr val="616161"/>
    <a:srgbClr val="416898"/>
    <a:srgbClr val="155DFF"/>
    <a:srgbClr val="79C0C5"/>
    <a:srgbClr val="2A335E"/>
    <a:srgbClr val="25ACFB"/>
    <a:srgbClr val="C85622"/>
    <a:srgbClr val="8F6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3" autoAdjust="0"/>
    <p:restoredTop sz="90047" autoAdjust="0"/>
  </p:normalViewPr>
  <p:slideViewPr>
    <p:cSldViewPr>
      <p:cViewPr varScale="1">
        <p:scale>
          <a:sx n="74" d="100"/>
          <a:sy n="74" d="100"/>
        </p:scale>
        <p:origin x="1440" y="67"/>
      </p:cViewPr>
      <p:guideLst>
        <p:guide orient="horz" pos="2208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notesViewPr>
    <p:cSldViewPr showGuides="1">
      <p:cViewPr varScale="1">
        <p:scale>
          <a:sx n="100" d="100"/>
          <a:sy n="100" d="100"/>
        </p:scale>
        <p:origin x="32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Master" Target="slideMasters/slideMaster10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9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0" cy="495029"/>
          </a:xfrm>
          <a:prstGeom prst="rect">
            <a:avLst/>
          </a:prstGeom>
        </p:spPr>
        <p:txBody>
          <a:bodyPr vert="horz" lIns="90767" tIns="45384" rIns="90767" bIns="45384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5029"/>
          </a:xfrm>
          <a:prstGeom prst="rect">
            <a:avLst/>
          </a:prstGeom>
        </p:spPr>
        <p:txBody>
          <a:bodyPr vert="horz" lIns="90767" tIns="45384" rIns="90767" bIns="45384" rtlCol="0"/>
          <a:lstStyle>
            <a:lvl1pPr algn="r">
              <a:defRPr sz="1100"/>
            </a:lvl1pPr>
          </a:lstStyle>
          <a:p>
            <a:fld id="{2B30182F-CFAE-4C4E-B2FD-8992B036344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1" y="9371286"/>
            <a:ext cx="6735763" cy="495028"/>
          </a:xfrm>
          <a:prstGeom prst="rect">
            <a:avLst/>
          </a:prstGeom>
        </p:spPr>
        <p:txBody>
          <a:bodyPr vert="horz" lIns="90767" tIns="45384" rIns="90767" bIns="45384" rtlCol="0" anchor="b"/>
          <a:lstStyle>
            <a:lvl1pPr algn="l">
              <a:defRPr sz="1100"/>
            </a:lvl1pPr>
          </a:lstStyle>
          <a:p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 
                  For Official Use Only (FOUO)                                                                                                                                                                                      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0767" tIns="45384" rIns="90767" bIns="45384" rtlCol="0" anchor="b"/>
          <a:lstStyle>
            <a:lvl1pPr algn="r">
              <a:defRPr sz="1100"/>
            </a:lvl1pPr>
          </a:lstStyle>
          <a:p>
            <a:fld id="{9FE5EBD8-3EBA-4D3F-B8D4-F0A459249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986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0" cy="495029"/>
          </a:xfrm>
          <a:prstGeom prst="rect">
            <a:avLst/>
          </a:prstGeom>
        </p:spPr>
        <p:txBody>
          <a:bodyPr vert="horz" lIns="90767" tIns="45384" rIns="90767" bIns="45384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5029"/>
          </a:xfrm>
          <a:prstGeom prst="rect">
            <a:avLst/>
          </a:prstGeom>
        </p:spPr>
        <p:txBody>
          <a:bodyPr vert="horz" lIns="90767" tIns="45384" rIns="90767" bIns="45384" rtlCol="0"/>
          <a:lstStyle>
            <a:lvl1pPr algn="r">
              <a:defRPr sz="1100"/>
            </a:lvl1pPr>
          </a:lstStyle>
          <a:p>
            <a:fld id="{43328B0C-40B1-4C75-AD8C-244E2B0A237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7" tIns="45384" rIns="90767" bIns="453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0767" tIns="45384" rIns="90767" bIns="453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1" y="9371286"/>
            <a:ext cx="6735763" cy="495028"/>
          </a:xfrm>
          <a:prstGeom prst="rect">
            <a:avLst/>
          </a:prstGeom>
        </p:spPr>
        <p:txBody>
          <a:bodyPr vert="horz" lIns="90767" tIns="45384" rIns="90767" bIns="45384" rtlCol="0" anchor="b"/>
          <a:lstStyle>
            <a:lvl1pPr algn="l">
              <a:defRPr lang="en-US" sz="700" b="0" i="0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 
                  For Official Use Only (FOUO)                                                                                                                                                                                       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0767" tIns="45384" rIns="90767" bIns="45384" rtlCol="0" anchor="b"/>
          <a:lstStyle>
            <a:lvl1pPr algn="r">
              <a:defRPr sz="1100"/>
            </a:lvl1pPr>
          </a:lstStyle>
          <a:p>
            <a:fld id="{AE710968-2136-422B-A364-71DB929D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420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4163" indent="-164163">
              <a:buFontTx/>
              <a:buChar char="-"/>
            </a:pP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 
                  For Official Use Only (FOUO)                                                                                                                                                                                       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10968-2136-422B-A364-71DB929D10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1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9B7E4-9504-FD8D-F913-33C756D80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8E76BD-30C3-B549-EAB4-8906B6AD04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453759-831E-0F38-17A9-EBBE00779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4163" indent="-164163">
              <a:buFontTx/>
              <a:buChar char="-"/>
            </a:pPr>
            <a:endParaRPr lang="ko-KR" altLang="en-US" dirty="0"/>
          </a:p>
        </p:txBody>
      </p:sp>
      <p:sp>
        <p:nvSpPr>
          <p:cNvPr id="4" name="머리글 개체 틀 3">
            <a:extLst>
              <a:ext uri="{FF2B5EF4-FFF2-40B4-BE49-F238E27FC236}">
                <a16:creationId xmlns:a16="http://schemas.microsoft.com/office/drawing/2014/main" id="{1ED80EC0-8173-8FA1-D248-AF91CE4F57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B1F3E-D500-121E-21D3-286CAC749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 
                  For Official Use Only (FOUO)                                                                                                                                                                                       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EED49-DA61-3132-3B5D-1869841DF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10968-2136-422B-A364-71DB929D10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32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90934-783C-9EB2-CBF3-79CC58B36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052D5D-A116-516B-A356-E1D70D570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3E635B-3D05-FDFB-FB4D-650ED3139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4163" indent="-164163">
              <a:buFontTx/>
              <a:buChar char="-"/>
            </a:pPr>
            <a:endParaRPr lang="ko-KR" altLang="en-US" dirty="0"/>
          </a:p>
        </p:txBody>
      </p:sp>
      <p:sp>
        <p:nvSpPr>
          <p:cNvPr id="4" name="머리글 개체 틀 3">
            <a:extLst>
              <a:ext uri="{FF2B5EF4-FFF2-40B4-BE49-F238E27FC236}">
                <a16:creationId xmlns:a16="http://schemas.microsoft.com/office/drawing/2014/main" id="{982AED62-2F3A-FCB8-E397-23CFCA2C85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5D275-348A-1075-048B-A3842D7FA2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 
                  For Official Use Only (FOUO)                                                                                                                                                                                       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A9F7B-2FA9-343B-59AD-E0DE88DE5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10968-2136-422B-A364-71DB929D10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08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899FF-2047-2D75-9C6A-A7E0742C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CDA00B-1AE1-4E5A-9147-EF8D04196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286BFD-F553-5C5F-C0F3-B4E31672C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4163" indent="-164163">
              <a:buFontTx/>
              <a:buChar char="-"/>
            </a:pPr>
            <a:endParaRPr lang="ko-KR" altLang="en-US" dirty="0"/>
          </a:p>
        </p:txBody>
      </p:sp>
      <p:sp>
        <p:nvSpPr>
          <p:cNvPr id="4" name="머리글 개체 틀 3">
            <a:extLst>
              <a:ext uri="{FF2B5EF4-FFF2-40B4-BE49-F238E27FC236}">
                <a16:creationId xmlns:a16="http://schemas.microsoft.com/office/drawing/2014/main" id="{966978C2-61E9-D245-5521-566C3117F92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E4B57-0421-4B6E-0E46-E122FB73A4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 
                  For Official Use Only (FOUO)                                                                                                                                                                                       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0DDF0-F698-4D66-3A8B-3B210FDBE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10968-2136-422B-A364-71DB929D10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6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C68EF-E35B-C22A-ABA9-77BD0DDAA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736299-63DA-CFC3-54AB-74F933CCB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CF55F7-011F-2092-FBD3-8AF05308B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4163" indent="-164163">
              <a:buFontTx/>
              <a:buChar char="-"/>
            </a:pPr>
            <a:endParaRPr lang="ko-KR" altLang="en-US" dirty="0"/>
          </a:p>
        </p:txBody>
      </p:sp>
      <p:sp>
        <p:nvSpPr>
          <p:cNvPr id="4" name="머리글 개체 틀 3">
            <a:extLst>
              <a:ext uri="{FF2B5EF4-FFF2-40B4-BE49-F238E27FC236}">
                <a16:creationId xmlns:a16="http://schemas.microsoft.com/office/drawing/2014/main" id="{D80FA563-9C80-30B0-8F4A-A495D86780B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5AF7D-2FE9-271C-B1D8-F7AD337AC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 
                  For Official Use Only (FOUO)                                                                                                                                                                                       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D9BC-BDA5-5A31-1138-BC9EF8F6A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10968-2136-422B-A364-71DB929D10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5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7670">
              <a:defRPr/>
            </a:pPr>
            <a:endParaRPr lang="en-US" altLang="ko-K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 
                  For Official Use Only (FOUO)                                                                                                                                                                                      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0968-2136-422B-A364-71DB929D10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8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CA8C-C75A-C704-66F2-699B5AD50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8D863C-6D03-86CC-B11B-3F193FA1F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F9E9A8-C4F6-DDD7-DF01-AD16F3BF4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4163" indent="-164163">
              <a:buFontTx/>
              <a:buChar char="-"/>
            </a:pPr>
            <a:endParaRPr lang="ko-KR" altLang="en-US" dirty="0"/>
          </a:p>
        </p:txBody>
      </p:sp>
      <p:sp>
        <p:nvSpPr>
          <p:cNvPr id="4" name="머리글 개체 틀 3">
            <a:extLst>
              <a:ext uri="{FF2B5EF4-FFF2-40B4-BE49-F238E27FC236}">
                <a16:creationId xmlns:a16="http://schemas.microsoft.com/office/drawing/2014/main" id="{8CC7DE42-B219-08C2-4C82-34D0F1E4D7B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8AF75-7C8F-0A59-FF56-52C5D62C62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 
                  For Official Use Only (FOUO)                                                                                                                                                                                       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43354-4D78-A6F6-20DD-6F0A226C6B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10968-2136-422B-A364-71DB929D10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4163" indent="-164163">
              <a:buFontTx/>
              <a:buChar char="-"/>
            </a:pP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 
                  For Official Use Only (FOUO)                                                                                                                                                                                       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10968-2136-422B-A364-71DB929D10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2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E0FC9-4B79-E027-E58F-736378A0C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A01AEF-8A8F-95EF-AC42-A97A80019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2094AE-DC2C-015E-12C4-BE774A189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4163" indent="-164163">
              <a:buFontTx/>
              <a:buChar char="-"/>
            </a:pPr>
            <a:endParaRPr lang="ko-KR" altLang="en-US" dirty="0"/>
          </a:p>
        </p:txBody>
      </p:sp>
      <p:sp>
        <p:nvSpPr>
          <p:cNvPr id="4" name="머리글 개체 틀 3">
            <a:extLst>
              <a:ext uri="{FF2B5EF4-FFF2-40B4-BE49-F238E27FC236}">
                <a16:creationId xmlns:a16="http://schemas.microsoft.com/office/drawing/2014/main" id="{EA8AF32F-1435-ED57-7CC3-35CFCC8064A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900E9-201C-371C-E766-EC61531E04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 
                  For Official Use Only (FOUO)                                                                                                                                                                                       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84641-2414-C6C2-8308-8233987D68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10968-2136-422B-A364-71DB929D10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3FFF2-DF82-060F-F31D-1BA81937E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F0AEC1-1181-0BC4-C73E-0A0CCCC44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07DCC4-DC78-6D41-1BF2-3CF2BF2F4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4163" indent="-164163">
              <a:buFontTx/>
              <a:buChar char="-"/>
            </a:pPr>
            <a:endParaRPr lang="ko-KR" altLang="en-US" dirty="0"/>
          </a:p>
        </p:txBody>
      </p:sp>
      <p:sp>
        <p:nvSpPr>
          <p:cNvPr id="4" name="머리글 개체 틀 3">
            <a:extLst>
              <a:ext uri="{FF2B5EF4-FFF2-40B4-BE49-F238E27FC236}">
                <a16:creationId xmlns:a16="http://schemas.microsoft.com/office/drawing/2014/main" id="{12C27625-DAD3-CFAF-BDD4-2A23B82BAB0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51AC8-DB19-BCDD-8007-996C45D37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 
                  For Official Use Only (FOUO)                                                                                                                                                                                       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09138-FDD2-CA75-534E-226FC050D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10968-2136-422B-A364-71DB929D10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44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EF04C-5D5C-6344-BBDA-848FEA69D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54080E-2553-D16D-A6CE-8794912CE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D3E4CA-A9DA-5233-ECC7-AF6D7CD46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4163" indent="-164163">
              <a:buFontTx/>
              <a:buChar char="-"/>
            </a:pPr>
            <a:endParaRPr lang="ko-KR" altLang="en-US" dirty="0"/>
          </a:p>
        </p:txBody>
      </p:sp>
      <p:sp>
        <p:nvSpPr>
          <p:cNvPr id="4" name="머리글 개체 틀 3">
            <a:extLst>
              <a:ext uri="{FF2B5EF4-FFF2-40B4-BE49-F238E27FC236}">
                <a16:creationId xmlns:a16="http://schemas.microsoft.com/office/drawing/2014/main" id="{531602AC-E532-57B8-EDBE-A7E1B7620E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B4D41-E7ED-ADB4-610C-6EBC590EB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 
                  For Official Use Only (FOUO)                                                                                                                                                                                       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C3706-A7AB-9C68-08A3-2B63705FD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10968-2136-422B-A364-71DB929D10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56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4163" indent="-164163">
              <a:buFontTx/>
              <a:buChar char="-"/>
            </a:pP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 
                  For Official Use Only (FOUO)                                                                                                                                                                                       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10968-2136-422B-A364-71DB929D10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8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4163" indent="-164163">
              <a:buFontTx/>
              <a:buChar char="-"/>
            </a:pP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 
                  For Official Use Only (FOUO)                                                                                                                                                                                       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10968-2136-422B-A364-71DB929D10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2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DDF7F-8DC6-B874-0873-E525DAB3E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8DAA62-E925-7DFA-19FD-05B3D67678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AF02FD-2C99-0B3C-F11E-F9C39A689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4163" indent="-164163">
              <a:buFontTx/>
              <a:buChar char="-"/>
            </a:pPr>
            <a:endParaRPr lang="ko-KR" altLang="en-US" dirty="0"/>
          </a:p>
        </p:txBody>
      </p:sp>
      <p:sp>
        <p:nvSpPr>
          <p:cNvPr id="4" name="머리글 개체 틀 3">
            <a:extLst>
              <a:ext uri="{FF2B5EF4-FFF2-40B4-BE49-F238E27FC236}">
                <a16:creationId xmlns:a16="http://schemas.microsoft.com/office/drawing/2014/main" id="{BAE269B0-F313-C6D5-30F1-5D130CF0F9B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B7859-B494-5F5A-B817-E15C5A360D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 
                  For Official Use Only (FOUO)                                                                                                                                                                                       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97387-3691-81AF-820F-DF9248C2C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10968-2136-422B-A364-71DB929D10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966639"/>
            <a:ext cx="12206268" cy="2712455"/>
            <a:chOff x="0" y="378430"/>
            <a:chExt cx="12201512" cy="2712455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76224" y="378430"/>
              <a:ext cx="11925288" cy="271245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0" y="378430"/>
              <a:ext cx="285749" cy="27029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 Placeholder 2"/>
          <p:cNvSpPr>
            <a:spLocks noGrp="1" noMove="1" noChangeShapeType="1" noTextEdit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1762125" y="4811233"/>
            <a:ext cx="8697484" cy="352716"/>
          </a:xfrm>
          <a:prstGeom prst="rect">
            <a:avLst/>
          </a:prstGeom>
        </p:spPr>
        <p:txBody>
          <a:bodyPr wrap="none" lIns="0">
            <a:noAutofit/>
          </a:bodyPr>
          <a:lstStyle>
            <a:lvl1pPr marL="0" indent="0" algn="l">
              <a:buNone/>
              <a:defRPr sz="2500" baseline="0">
                <a:solidFill>
                  <a:srgbClr val="4C26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(Arial 25pt.) RGB 0, 32, 96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62125" y="5181199"/>
            <a:ext cx="6125614" cy="352716"/>
          </a:xfrm>
          <a:prstGeom prst="rect">
            <a:avLst/>
          </a:prstGeom>
        </p:spPr>
        <p:txBody>
          <a:bodyPr wrap="none" lIns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rgbClr val="37373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Date / Sub Title (Arial 16pt.) RGB 55,55, 55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673" y="2048263"/>
            <a:ext cx="2554855" cy="25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1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aragraph with 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0059" y="573721"/>
            <a:ext cx="10482263" cy="36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500" kern="1200" baseline="0" dirty="0" smtClean="0">
                <a:solidFill>
                  <a:srgbClr val="4C268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(Arial 25pt.) RGB 76, 38, 131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76225" y="1103805"/>
            <a:ext cx="11642263" cy="493663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 userDrawn="1"/>
        </p:nvSpPr>
        <p:spPr>
          <a:xfrm>
            <a:off x="11102565" y="6264469"/>
            <a:ext cx="566469" cy="128587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3D2C9D-7611-4036-9C08-A9081E6FE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image full">
    <p:bg>
      <p:bgPr>
        <a:solidFill>
          <a:srgbClr val="FF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74320" y="257695"/>
            <a:ext cx="11637817" cy="578274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04724" y="583328"/>
            <a:ext cx="11001257" cy="322759"/>
          </a:xfrm>
          <a:prstGeom prst="rect">
            <a:avLst/>
          </a:prstGeom>
          <a:solidFill>
            <a:schemeClr val="bg1">
              <a:alpha val="29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accent4"/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 (Arial 16pt.)  RGB 255, 255, 255</a:t>
            </a:r>
          </a:p>
          <a:p>
            <a:pPr lvl="0"/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 userDrawn="1"/>
        </p:nvSpPr>
        <p:spPr>
          <a:xfrm>
            <a:off x="11102565" y="6264469"/>
            <a:ext cx="566469" cy="128587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3D2C9D-7611-4036-9C08-A9081E6FE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7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0059" y="573721"/>
            <a:ext cx="10482263" cy="36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500" kern="1200" dirty="0" smtClean="0">
                <a:solidFill>
                  <a:srgbClr val="4C268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(Arial 25pt.) RGB 76, 38, 131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2119745" y="1711751"/>
            <a:ext cx="7952510" cy="3717141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 userDrawn="1"/>
        </p:nvSpPr>
        <p:spPr>
          <a:xfrm>
            <a:off x="11102565" y="6264469"/>
            <a:ext cx="566469" cy="128587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3D2C9D-7611-4036-9C08-A9081E6FE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02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8372" y="573721"/>
            <a:ext cx="10482263" cy="36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500" kern="1200" dirty="0" smtClean="0">
                <a:solidFill>
                  <a:srgbClr val="4C268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(Arial 25pt.) RGB 76, 38, 131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76209" y="1070873"/>
            <a:ext cx="5310241" cy="34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title (Arial 16pt.) RGB 55, 55, 55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76208" y="1465896"/>
            <a:ext cx="5310242" cy="1665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title (Arial 16pt.) RGB 127, 127, 127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76208" y="3516592"/>
            <a:ext cx="5310242" cy="34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76207" y="3911615"/>
            <a:ext cx="5310243" cy="1989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8"/>
          </p:nvPr>
        </p:nvSpPr>
        <p:spPr>
          <a:xfrm>
            <a:off x="6391159" y="2727452"/>
            <a:ext cx="5022216" cy="1922336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>
              <a:defRPr sz="16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 userDrawn="1"/>
        </p:nvSpPr>
        <p:spPr>
          <a:xfrm>
            <a:off x="11102565" y="6264469"/>
            <a:ext cx="566469" cy="128587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3D2C9D-7611-4036-9C08-A9081E6FE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96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9765" y="573721"/>
            <a:ext cx="10505810" cy="36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500" kern="1200" baseline="0" dirty="0" smtClean="0">
                <a:solidFill>
                  <a:srgbClr val="4C268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(Arial 25pt.) RGB 76, 38, 131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8"/>
          </p:nvPr>
        </p:nvSpPr>
        <p:spPr>
          <a:xfrm>
            <a:off x="1469736" y="2562052"/>
            <a:ext cx="8995065" cy="1685636"/>
          </a:xfrm>
          <a:prstGeom prst="rect">
            <a:avLst/>
          </a:prstGeom>
        </p:spPr>
        <p:txBody>
          <a:bodyPr anchor="ctr" anchorCtr="1"/>
          <a:lstStyle>
            <a:lvl1pPr>
              <a:defRPr sz="22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 userDrawn="1"/>
        </p:nvSpPr>
        <p:spPr>
          <a:xfrm>
            <a:off x="11102565" y="6264469"/>
            <a:ext cx="566469" cy="128587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3D2C9D-7611-4036-9C08-A9081E6FE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65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dia Placeholder 12"/>
          <p:cNvSpPr>
            <a:spLocks noGrp="1"/>
          </p:cNvSpPr>
          <p:nvPr>
            <p:ph type="media" sz="quarter" idx="15"/>
          </p:nvPr>
        </p:nvSpPr>
        <p:spPr>
          <a:xfrm>
            <a:off x="273049" y="573088"/>
            <a:ext cx="11645437" cy="5321300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5"/>
          <p:cNvSpPr txBox="1">
            <a:spLocks/>
          </p:cNvSpPr>
          <p:nvPr userDrawn="1"/>
        </p:nvSpPr>
        <p:spPr>
          <a:xfrm>
            <a:off x="11102565" y="6264469"/>
            <a:ext cx="566469" cy="128587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3D2C9D-7611-4036-9C08-A9081E6FE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columns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 userDrawn="1"/>
        </p:nvCxnSpPr>
        <p:spPr>
          <a:xfrm>
            <a:off x="6079375" y="1079186"/>
            <a:ext cx="0" cy="49710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1888" y="590763"/>
            <a:ext cx="11001257" cy="36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500" kern="1200" dirty="0" smtClean="0">
                <a:solidFill>
                  <a:srgbClr val="4C268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(Arial 25pt.) RGB 76, 38, 131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76233" y="1079186"/>
            <a:ext cx="5221541" cy="34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title (Arial 16pt.)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76233" y="1532400"/>
            <a:ext cx="5221542" cy="1924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title (Arial 14pt.)</a:t>
            </a:r>
          </a:p>
        </p:txBody>
      </p:sp>
      <p:sp>
        <p:nvSpPr>
          <p:cNvPr id="13" name="Text Placeholder 5"/>
          <p:cNvSpPr txBox="1">
            <a:spLocks/>
          </p:cNvSpPr>
          <p:nvPr userDrawn="1"/>
        </p:nvSpPr>
        <p:spPr>
          <a:xfrm>
            <a:off x="11102565" y="6264469"/>
            <a:ext cx="566469" cy="128587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3D2C9D-7611-4036-9C08-A9081E6FE9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76807" y="3681181"/>
            <a:ext cx="5221541" cy="34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title (Arial 16pt.)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76807" y="4126082"/>
            <a:ext cx="5221542" cy="1924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title (Arial 14pt.)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349774" y="1068798"/>
            <a:ext cx="5221541" cy="34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title (Arial 16pt.)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9774" y="1522012"/>
            <a:ext cx="5221542" cy="1924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title (Arial 14pt.)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350348" y="3670793"/>
            <a:ext cx="5221541" cy="34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title (Arial 16pt.)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350348" y="4115694"/>
            <a:ext cx="5221542" cy="1924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title (Arial 14pt.)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576231" y="3561092"/>
            <a:ext cx="1100397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39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170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643DD-C2F1-4E33-8C28-93A2C10B331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435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1BDA9-4AB3-4E16-8FEC-8E9A9B8DDA6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34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r="2380"/>
          <a:stretch/>
        </p:blipFill>
        <p:spPr>
          <a:xfrm>
            <a:off x="276224" y="1962246"/>
            <a:ext cx="11640793" cy="27073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08929" y="1945789"/>
            <a:ext cx="2759610" cy="2753072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0728" y="4811233"/>
            <a:ext cx="8260047" cy="352716"/>
          </a:xfrm>
          <a:prstGeom prst="rect">
            <a:avLst/>
          </a:prstGeom>
        </p:spPr>
        <p:txBody>
          <a:bodyPr wrap="none" lIns="0">
            <a:noAutofit/>
          </a:bodyPr>
          <a:lstStyle>
            <a:lvl1pPr marL="0" indent="0">
              <a:buNone/>
              <a:defRPr sz="2500">
                <a:solidFill>
                  <a:srgbClr val="4C26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/ Header (Arial 25pt.) RGB 76, 38, 131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50728" y="5181199"/>
            <a:ext cx="6736795" cy="352716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rgbClr val="37373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Date (Arial 16pt.) RGB 55, 55, 55</a:t>
            </a:r>
          </a:p>
        </p:txBody>
      </p:sp>
    </p:spTree>
    <p:extLst>
      <p:ext uri="{BB962C8B-B14F-4D97-AF65-F5344CB8AC3E}">
        <p14:creationId xmlns:p14="http://schemas.microsoft.com/office/powerpoint/2010/main" val="3746052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D3A77-EF3E-456E-8026-29A2F7E007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817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81063-133E-4C3E-9BA5-50836998862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3485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02FCF-1851-4096-855A-2FD1817D822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6480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44A8E4-5689-4592-B62F-CBAADD14B9A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2625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341BD-82B8-4140-BE98-4B5FB2D2B7B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3117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65E4E5-4100-4CC9-B374-64B46149DF2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6112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2CD56-2A9B-4725-8CE2-D2A3E5C638B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9857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0F7EB1-B6F4-4873-92F6-7B3180940B3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7374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9313E-C1AE-44E1-BCC8-33EE8083497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86925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Paragraph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70059" y="1103805"/>
            <a:ext cx="5187832" cy="4878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accent4"/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Master text styles (Arial 16pt.) 55, 55, 55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24162" y="238125"/>
            <a:ext cx="5394325" cy="580231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 userDrawn="1"/>
        </p:nvSpPr>
        <p:spPr>
          <a:xfrm>
            <a:off x="11102565" y="6264469"/>
            <a:ext cx="566469" cy="128587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3D2C9D-7611-4036-9C08-A9081E6FE9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0059" y="573721"/>
            <a:ext cx="10482263" cy="366712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en-US" sz="2500" kern="1200" dirty="0" smtClean="0">
                <a:solidFill>
                  <a:srgbClr val="4C268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(Arial 25pt.) RGB 76, 38, 131</a:t>
            </a:r>
          </a:p>
        </p:txBody>
      </p:sp>
    </p:spTree>
    <p:extLst>
      <p:ext uri="{BB962C8B-B14F-4D97-AF65-F5344CB8AC3E}">
        <p14:creationId xmlns:p14="http://schemas.microsoft.com/office/powerpoint/2010/main" val="8920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72098" y="4811233"/>
            <a:ext cx="8260047" cy="352716"/>
          </a:xfrm>
          <a:prstGeom prst="rect">
            <a:avLst/>
          </a:prstGeom>
        </p:spPr>
        <p:txBody>
          <a:bodyPr wrap="none" lIns="0">
            <a:noAutofit/>
          </a:bodyPr>
          <a:lstStyle>
            <a:lvl1pPr marL="0" indent="0" algn="ctr">
              <a:buNone/>
              <a:defRPr sz="2500">
                <a:solidFill>
                  <a:srgbClr val="4C26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/ Header (Arial 25pt.) RGB 76, 38, 131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33723" y="5181199"/>
            <a:ext cx="6736795" cy="352716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ctr">
              <a:buNone/>
              <a:defRPr lang="en-US" sz="1600" kern="1200" dirty="0" smtClean="0">
                <a:solidFill>
                  <a:srgbClr val="37373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Date (Arial 16pt.) RGB 55, 55, 55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3" t="52234" b="16397"/>
          <a:stretch/>
        </p:blipFill>
        <p:spPr>
          <a:xfrm>
            <a:off x="276224" y="1962245"/>
            <a:ext cx="11651797" cy="2699561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7533861" y="1962244"/>
            <a:ext cx="4394160" cy="269956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4C2683">
                  <a:lumMod val="99000"/>
                  <a:lumOff val="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24228" y="2074595"/>
            <a:ext cx="2503336" cy="249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120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BDD51-3BAB-425C-AD16-9C5889EC80D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2620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1CCEC-FBD1-461B-AE19-69DC92F770C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24710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75518-E51F-492D-8CBD-FEC72F9A98A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825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3851" y="1084263"/>
            <a:ext cx="5670549" cy="504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1" y="1084263"/>
            <a:ext cx="5670551" cy="504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38AD01-663E-438C-8DBF-B0E705DA19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5735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78672-7E4A-44BC-A2BE-1EBE158EC9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4454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AF53C-7329-4BF0-83EF-5D308D9073E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53395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93F91-824F-470F-9E06-C51ECE0350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9136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B2494-ED17-42C7-AFC3-CF11C45A08A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3755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691EC9-FAF7-4528-8058-D381938258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58569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AB221-6056-46A6-8B8C-0DD1BB53347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95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749" y="1975522"/>
            <a:ext cx="11924876" cy="2702845"/>
          </a:xfrm>
          <a:prstGeom prst="rect">
            <a:avLst/>
          </a:prstGeom>
        </p:spPr>
      </p:pic>
      <p:sp>
        <p:nvSpPr>
          <p:cNvPr id="20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561985" y="1976541"/>
            <a:ext cx="5356225" cy="270304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0728" y="4811233"/>
            <a:ext cx="8260047" cy="352716"/>
          </a:xfrm>
          <a:prstGeom prst="rect">
            <a:avLst/>
          </a:prstGeom>
        </p:spPr>
        <p:txBody>
          <a:bodyPr wrap="none" lIns="0">
            <a:noAutofit/>
          </a:bodyPr>
          <a:lstStyle>
            <a:lvl1pPr marL="0" indent="0">
              <a:buNone/>
              <a:defRPr sz="2500">
                <a:solidFill>
                  <a:srgbClr val="4C26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/ Header (Arial 25pt.) RGB 76, 38, 131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50728" y="5181199"/>
            <a:ext cx="6736795" cy="352716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rgbClr val="37373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Date (Arial 16pt.) RGB 55, 55, 55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81" y="2091150"/>
            <a:ext cx="2511626" cy="24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70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134" y="115889"/>
            <a:ext cx="2885017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1" y="115889"/>
            <a:ext cx="8456083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9C89F-C3DA-47CE-AC1F-B80F85463E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59465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417" y="406401"/>
            <a:ext cx="10972800" cy="5746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23851" y="1084263"/>
            <a:ext cx="11544300" cy="50419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C1C72B-F524-4F24-B346-26CDEB6A047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6164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Paragraph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70059" y="1103805"/>
            <a:ext cx="5187832" cy="4878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accent4"/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Master text styles (Arial 16pt.) 55, 55, 55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24162" y="238125"/>
            <a:ext cx="5394325" cy="580231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 userDrawn="1"/>
        </p:nvSpPr>
        <p:spPr>
          <a:xfrm>
            <a:off x="11102565" y="6264469"/>
            <a:ext cx="566469" cy="128587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3D2C9D-7611-4036-9C08-A9081E6FE9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0059" y="573721"/>
            <a:ext cx="10482263" cy="366712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en-US" sz="2500" kern="1200" dirty="0" smtClean="0">
                <a:solidFill>
                  <a:srgbClr val="4C268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(Arial 25pt.) RGB 76, 38, 131</a:t>
            </a:r>
          </a:p>
        </p:txBody>
      </p:sp>
    </p:spTree>
    <p:extLst>
      <p:ext uri="{BB962C8B-B14F-4D97-AF65-F5344CB8AC3E}">
        <p14:creationId xmlns:p14="http://schemas.microsoft.com/office/powerpoint/2010/main" val="23167440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227551-F5A7-4DBD-AEA4-B3E912F6DEF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9648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8F1941-E5AE-43D0-9369-93522E42B38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75195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B3E13-C566-4826-8ED3-05A1A983B4D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1870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0C798-E195-40C9-A60F-4697FC8DB48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2811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78D659-BC81-452F-8481-DD9BD58402A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4365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93F67-63AE-41FA-8833-0A0F3824746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1406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4DD86-0C17-4AFE-9C85-492C96882CC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386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 without Logo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k object 22"/>
          <p:cNvSpPr/>
          <p:nvPr userDrawn="1"/>
        </p:nvSpPr>
        <p:spPr>
          <a:xfrm>
            <a:off x="1971675" y="1975522"/>
            <a:ext cx="10220325" cy="2704066"/>
          </a:xfrm>
          <a:custGeom>
            <a:avLst/>
            <a:gdLst/>
            <a:ahLst/>
            <a:cxnLst/>
            <a:rect l="l" t="t" r="r" b="b"/>
            <a:pathLst>
              <a:path w="5170170" h="2707004">
                <a:moveTo>
                  <a:pt x="0" y="2706598"/>
                </a:moveTo>
                <a:lnTo>
                  <a:pt x="5169598" y="2706598"/>
                </a:lnTo>
                <a:lnTo>
                  <a:pt x="5169598" y="0"/>
                </a:lnTo>
                <a:lnTo>
                  <a:pt x="0" y="0"/>
                </a:lnTo>
                <a:lnTo>
                  <a:pt x="0" y="2706598"/>
                </a:lnTo>
                <a:close/>
              </a:path>
            </a:pathLst>
          </a:custGeom>
          <a:solidFill>
            <a:schemeClr val="bg2">
              <a:lumMod val="50000"/>
              <a:alpha val="71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561985" y="1976541"/>
            <a:ext cx="5356225" cy="270304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0728" y="4811233"/>
            <a:ext cx="8260047" cy="352716"/>
          </a:xfrm>
          <a:prstGeom prst="rect">
            <a:avLst/>
          </a:prstGeom>
        </p:spPr>
        <p:txBody>
          <a:bodyPr wrap="none" lIns="0">
            <a:noAutofit/>
          </a:bodyPr>
          <a:lstStyle>
            <a:lvl1pPr marL="0" indent="0">
              <a:buNone/>
              <a:defRPr sz="2500">
                <a:solidFill>
                  <a:srgbClr val="4C26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/ Header (Arial 25pt.) RGB 76, 38, 131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50728" y="5181199"/>
            <a:ext cx="6736795" cy="352716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rgbClr val="37373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Date (Arial 16pt.) RGB 55, 55, 55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/>
          <a:srcRect r="50999"/>
          <a:stretch/>
        </p:blipFill>
        <p:spPr>
          <a:xfrm>
            <a:off x="286749" y="1975523"/>
            <a:ext cx="5828302" cy="27040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97748" y="2084452"/>
            <a:ext cx="2503002" cy="24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64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9F06B-31FF-4CD9-8B65-5DBCDB80234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6105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2C4EC-B913-409E-AC55-6A11DAFD6AD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10930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5FC1A3-C74D-4C32-9976-2849E02D757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15093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31524-7316-4342-B949-88D1FA43FD1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73753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407C0-740E-4BB0-B822-673EA466DE5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17216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A958F-1F66-4D47-9436-F6FC97F67B9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6400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C98BA-4574-4C74-B186-A13D4183AE5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2460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3851" y="1084263"/>
            <a:ext cx="5670549" cy="504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1" y="1084263"/>
            <a:ext cx="5670551" cy="504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F265E-16FE-408C-8861-E0937EAB5A8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93142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41116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C2E51-17AC-4129-BFD5-1C0012EBB43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4456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C2793-EBDC-4A99-83B5-0472FD35A3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16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without Logo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1982108"/>
            <a:ext cx="12211623" cy="2712455"/>
            <a:chOff x="0" y="378430"/>
            <a:chExt cx="12201512" cy="271245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76224" y="378430"/>
              <a:ext cx="11925288" cy="271245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>
            <a:xfrm>
              <a:off x="0" y="378430"/>
              <a:ext cx="285749" cy="27029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2430034" y="3153686"/>
            <a:ext cx="8942816" cy="352716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(Arial 25pt.)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21" y="477719"/>
            <a:ext cx="1499655" cy="14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200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CE158-8420-4C91-BEF0-33B4FFB93C2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31800" y="115888"/>
            <a:ext cx="10972800" cy="5699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73111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178B3-F93A-40CD-8376-56FAAD61548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0987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4FD52-6556-4C89-BC26-5650D0A4F1A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962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DEC65-628D-44CC-9757-845D8CFB8FA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44530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134" y="115889"/>
            <a:ext cx="2885017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1" y="115889"/>
            <a:ext cx="8456083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A6BA78-2CA0-4843-BBB8-7D55CD68326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05911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A28BB-4227-48FE-8212-9FCB382FF0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20094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AC904-DD4A-4C42-9C8F-A2720FB117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44245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C37FC-C2B6-4EA5-A91F-58D3A6F3B78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92736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B0EFF-BBFB-4F89-9F90-DDCC14CADD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80736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B664B-0F60-4188-B577-89D2E4E1128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0059" y="573721"/>
            <a:ext cx="10482263" cy="36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500" kern="1200" dirty="0" smtClean="0">
                <a:solidFill>
                  <a:srgbClr val="4C268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(Arial 25pt.) RGB 76, 38, 131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69913" y="1114425"/>
            <a:ext cx="11001375" cy="4878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8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 (Arial 16pt.) RGB 55, 55, 55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 txBox="1">
            <a:spLocks/>
          </p:cNvSpPr>
          <p:nvPr userDrawn="1"/>
        </p:nvSpPr>
        <p:spPr>
          <a:xfrm>
            <a:off x="11102565" y="6264469"/>
            <a:ext cx="566469" cy="128587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3D2C9D-7611-4036-9C08-A9081E6FE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36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CF606-FCB0-4A13-8D51-7D1182B209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901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09FCD-9DD5-4D37-998D-0FD897DDD7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1047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588BF-CE56-4B60-A643-B1F70FC41A3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40089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DD8DA-0697-4626-984E-DCA0746FD6E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192899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3067B-2370-454E-B106-F8021E89BB6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203756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BF054-11DC-4979-947E-06B220F6FD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810329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417" y="352425"/>
            <a:ext cx="10972800" cy="6286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23851" y="1084263"/>
            <a:ext cx="11544300" cy="5041900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5324A-9088-4812-BD84-D45DA9FEF2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3843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02D4C-D18E-43A9-A554-F5B4D836ACC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453519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C9A5-277B-4DFD-98B0-C3009FA8897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473636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71542-23F7-48DC-B97A-1BC1AAB603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977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wo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0059" y="573721"/>
            <a:ext cx="10992945" cy="36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500" kern="1200" baseline="0" dirty="0" smtClean="0">
                <a:solidFill>
                  <a:srgbClr val="4C268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(Arial 25pt.) RGB 76, 38, 131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72281" y="1114425"/>
            <a:ext cx="5385520" cy="4878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373737"/>
                </a:solidFill>
              </a:defRPr>
            </a:lvl1pPr>
          </a:lstStyle>
          <a:p>
            <a:pPr lvl="0"/>
            <a:r>
              <a:rPr lang="en-US" dirty="0"/>
              <a:t>Click to edit Master text styles (Arial 16pt.)</a:t>
            </a:r>
          </a:p>
          <a:p>
            <a:pPr lvl="0"/>
            <a:r>
              <a:rPr lang="en-US" dirty="0"/>
              <a:t>RGB 55, 55, 55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177484" y="1114425"/>
            <a:ext cx="5385520" cy="4878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73737"/>
                </a:solidFill>
              </a:defRPr>
            </a:lvl1pPr>
          </a:lstStyle>
          <a:p>
            <a:pPr lvl="0"/>
            <a:r>
              <a:rPr lang="en-US" dirty="0"/>
              <a:t>Click to edit Master text styles (Arial 16pt.)</a:t>
            </a:r>
          </a:p>
          <a:p>
            <a:pPr lvl="0"/>
            <a:r>
              <a:rPr lang="en-US" dirty="0"/>
              <a:t>RGB 55, 55, 55</a:t>
            </a:r>
          </a:p>
        </p:txBody>
      </p:sp>
      <p:sp>
        <p:nvSpPr>
          <p:cNvPr id="5" name="Text Placeholder 5"/>
          <p:cNvSpPr txBox="1">
            <a:spLocks/>
          </p:cNvSpPr>
          <p:nvPr userDrawn="1"/>
        </p:nvSpPr>
        <p:spPr>
          <a:xfrm>
            <a:off x="11102565" y="6264469"/>
            <a:ext cx="566469" cy="128587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3D2C9D-7611-4036-9C08-A9081E6FE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7639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3851" y="1084263"/>
            <a:ext cx="5670549" cy="504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1" y="1084263"/>
            <a:ext cx="5670551" cy="504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C5946-468A-4EE6-832D-BBA8672718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26102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770C0-B324-4FFF-8F8B-C706FE76E9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66395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64DE4-A228-4706-9DAA-B3BE992971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626186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1DB60-86E0-4A9A-A4B5-415BA2212E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5684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9AB0A-D3B8-450D-860C-048601DB9E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745641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20B19-D871-41FC-A8F0-8668BAF3C4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258548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473CE-363E-41AC-9943-48F18871E5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662215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134" y="188913"/>
            <a:ext cx="2885017" cy="59372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1" y="188913"/>
            <a:ext cx="8456083" cy="59372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15973-DA99-41D8-96BF-D9B5516B3D7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90535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Paragraph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70059" y="1103805"/>
            <a:ext cx="5187832" cy="4878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accent4"/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Master text styles (Arial 16pt.) 55, 55, 55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24162" y="238125"/>
            <a:ext cx="5394325" cy="580231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 userDrawn="1"/>
        </p:nvSpPr>
        <p:spPr>
          <a:xfrm>
            <a:off x="11102565" y="6264469"/>
            <a:ext cx="566469" cy="128587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3D2C9D-7611-4036-9C08-A9081E6FE9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0059" y="573721"/>
            <a:ext cx="10482263" cy="366712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en-US" sz="2500" kern="1200" dirty="0" smtClean="0">
                <a:solidFill>
                  <a:srgbClr val="4C268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(Arial 25pt.) RGB 76, 38, 131</a:t>
            </a:r>
          </a:p>
        </p:txBody>
      </p:sp>
    </p:spTree>
    <p:extLst>
      <p:ext uri="{BB962C8B-B14F-4D97-AF65-F5344CB8AC3E}">
        <p14:creationId xmlns:p14="http://schemas.microsoft.com/office/powerpoint/2010/main" val="316788646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520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aragraph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70059" y="1103805"/>
            <a:ext cx="5187832" cy="4878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accent4"/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Master text styles (Arial 16pt.) 55, 55, 55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24162" y="238125"/>
            <a:ext cx="5394325" cy="580231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 userDrawn="1"/>
        </p:nvSpPr>
        <p:spPr>
          <a:xfrm>
            <a:off x="11102565" y="6264469"/>
            <a:ext cx="566469" cy="128587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3D2C9D-7611-4036-9C08-A9081E6FE9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0059" y="573721"/>
            <a:ext cx="10482263" cy="366712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en-US" sz="2500" kern="1200" dirty="0" smtClean="0">
                <a:solidFill>
                  <a:srgbClr val="4C268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 (Arial 25pt.) RGB 76, 38, 131</a:t>
            </a:r>
          </a:p>
        </p:txBody>
      </p:sp>
    </p:spTree>
    <p:extLst>
      <p:ext uri="{BB962C8B-B14F-4D97-AF65-F5344CB8AC3E}">
        <p14:creationId xmlns:p14="http://schemas.microsoft.com/office/powerpoint/2010/main" val="39063337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80126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433109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50901" y="1016000"/>
            <a:ext cx="5340351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94451" y="1016000"/>
            <a:ext cx="5340349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70226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64048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34773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2873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0287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7077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43558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3717" y="139700"/>
            <a:ext cx="2741083" cy="5956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68351" y="139700"/>
            <a:ext cx="8022167" cy="5956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65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21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0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2.jpe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11.jpe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14.jpe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image" Target="../media/image15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14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1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image" Target="../media/image18.jpeg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17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k object 16"/>
          <p:cNvSpPr/>
          <p:nvPr userDrawn="1"/>
        </p:nvSpPr>
        <p:spPr>
          <a:xfrm>
            <a:off x="273514" y="241341"/>
            <a:ext cx="11644973" cy="6375318"/>
          </a:xfrm>
          <a:custGeom>
            <a:avLst/>
            <a:gdLst/>
            <a:ahLst/>
            <a:cxnLst/>
            <a:rect l="l" t="t" r="r" b="b"/>
            <a:pathLst>
              <a:path w="10992485" h="5958205">
                <a:moveTo>
                  <a:pt x="0" y="5958001"/>
                </a:moveTo>
                <a:lnTo>
                  <a:pt x="10992002" y="5958001"/>
                </a:lnTo>
                <a:lnTo>
                  <a:pt x="10992002" y="0"/>
                </a:lnTo>
                <a:lnTo>
                  <a:pt x="0" y="0"/>
                </a:lnTo>
                <a:lnTo>
                  <a:pt x="0" y="5958001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13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07" r:id="rId3"/>
    <p:sldLayoutId id="2147483702" r:id="rId4"/>
    <p:sldLayoutId id="2147483704" r:id="rId5"/>
    <p:sldLayoutId id="2147483688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white">
          <a:xfrm>
            <a:off x="0" y="0"/>
            <a:ext cx="12192000" cy="3276600"/>
          </a:xfrm>
          <a:prstGeom prst="rect">
            <a:avLst/>
          </a:prstGeom>
          <a:gradFill rotWithShape="0">
            <a:gsLst>
              <a:gs pos="0">
                <a:srgbClr val="051B4D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ko-KR" altLang="ko-KR" sz="2400" b="1">
              <a:solidFill>
                <a:srgbClr val="000000"/>
              </a:solidFill>
            </a:endParaRP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624667" y="914401"/>
            <a:ext cx="6908800" cy="5026025"/>
            <a:chOff x="1248" y="576"/>
            <a:chExt cx="3264" cy="3166"/>
          </a:xfrm>
        </p:grpSpPr>
        <p:sp>
          <p:nvSpPr>
            <p:cNvPr id="10252" name="Oval 9"/>
            <p:cNvSpPr>
              <a:spLocks noChangeArrowheads="1"/>
            </p:cNvSpPr>
            <p:nvPr userDrawn="1"/>
          </p:nvSpPr>
          <p:spPr bwMode="ltGray">
            <a:xfrm>
              <a:off x="2352" y="1656"/>
              <a:ext cx="1056" cy="1008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ko-KR" altLang="en-US" sz="3600" b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253" name="Oval 10"/>
            <p:cNvSpPr>
              <a:spLocks noChangeArrowheads="1"/>
            </p:cNvSpPr>
            <p:nvPr userDrawn="1"/>
          </p:nvSpPr>
          <p:spPr bwMode="ltGray">
            <a:xfrm>
              <a:off x="2112" y="1430"/>
              <a:ext cx="1536" cy="1426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ko-KR" altLang="en-US" sz="3600" b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254" name="Oval 11"/>
            <p:cNvSpPr>
              <a:spLocks noChangeArrowheads="1"/>
            </p:cNvSpPr>
            <p:nvPr userDrawn="1"/>
          </p:nvSpPr>
          <p:spPr bwMode="ltGray">
            <a:xfrm>
              <a:off x="1776" y="1050"/>
              <a:ext cx="2208" cy="2190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ko-KR" altLang="en-US" sz="3600" b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255" name="Oval 12"/>
            <p:cNvSpPr>
              <a:spLocks noChangeArrowheads="1"/>
            </p:cNvSpPr>
            <p:nvPr userDrawn="1"/>
          </p:nvSpPr>
          <p:spPr bwMode="ltGray">
            <a:xfrm>
              <a:off x="1248" y="576"/>
              <a:ext cx="3264" cy="3166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ko-KR" altLang="en-US" sz="3600" b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0244" name="Picture 17" descr="KAERI_Basi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23940"/>
            <a:ext cx="3981561" cy="101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20"/>
          <p:cNvGrpSpPr>
            <a:grpSpLocks/>
          </p:cNvGrpSpPr>
          <p:nvPr userDrawn="1"/>
        </p:nvGrpSpPr>
        <p:grpSpPr bwMode="auto">
          <a:xfrm>
            <a:off x="0" y="2951957"/>
            <a:ext cx="12192000" cy="863600"/>
            <a:chOff x="0" y="1868"/>
            <a:chExt cx="5760" cy="544"/>
          </a:xfrm>
        </p:grpSpPr>
        <p:sp>
          <p:nvSpPr>
            <p:cNvPr id="10249" name="Rectangle 21"/>
            <p:cNvSpPr>
              <a:spLocks noChangeArrowheads="1"/>
            </p:cNvSpPr>
            <p:nvPr/>
          </p:nvSpPr>
          <p:spPr bwMode="ltGray">
            <a:xfrm>
              <a:off x="0" y="2064"/>
              <a:ext cx="5760" cy="9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ko-KR" altLang="en-US" sz="3600" b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250" name="Oval 22"/>
            <p:cNvSpPr>
              <a:spLocks noChangeArrowheads="1"/>
            </p:cNvSpPr>
            <p:nvPr/>
          </p:nvSpPr>
          <p:spPr bwMode="ltGray">
            <a:xfrm>
              <a:off x="2592" y="1868"/>
              <a:ext cx="576" cy="544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ko-KR" altLang="en-US" sz="3600" b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10251" name="Picture 23" descr="g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" y="1935"/>
              <a:ext cx="425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4"/>
            <a:ext cx="50292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</a:t>
            </a:r>
            <a:r>
              <a:rPr lang="en-US" altLang="ko-KR"/>
              <a:t>HY</a:t>
            </a:r>
            <a:r>
              <a:rPr lang="ko-KR" altLang="en-US"/>
              <a:t>견고딕 </a:t>
            </a:r>
            <a:r>
              <a:rPr lang="en-US" altLang="ko-KR"/>
              <a:t>28</a:t>
            </a:r>
            <a:r>
              <a:rPr lang="ko-KR" altLang="en-US"/>
              <a:t>포인트</a:t>
            </a:r>
          </a:p>
          <a:p>
            <a:pPr lvl="1"/>
            <a:r>
              <a:rPr lang="ko-KR" altLang="en-US"/>
              <a:t>둘째 수준 </a:t>
            </a:r>
            <a:r>
              <a:rPr lang="en-US" altLang="ko-KR"/>
              <a:t>HY</a:t>
            </a:r>
            <a:r>
              <a:rPr lang="ko-KR" altLang="en-US"/>
              <a:t>포인트 </a:t>
            </a:r>
            <a:r>
              <a:rPr lang="en-US" altLang="ko-KR"/>
              <a:t>24</a:t>
            </a:r>
            <a:r>
              <a:rPr lang="ko-KR" altLang="en-US"/>
              <a:t>포인트</a:t>
            </a:r>
          </a:p>
          <a:p>
            <a:pPr lvl="2"/>
            <a:r>
              <a:rPr lang="ko-KR" altLang="en-US"/>
              <a:t>셋째 수준 </a:t>
            </a:r>
            <a:r>
              <a:rPr lang="en-US" altLang="ko-KR"/>
              <a:t>HY</a:t>
            </a:r>
            <a:r>
              <a:rPr lang="ko-KR" altLang="en-US"/>
              <a:t>견고딕 </a:t>
            </a:r>
            <a:r>
              <a:rPr lang="en-US" altLang="ko-KR"/>
              <a:t>20</a:t>
            </a:r>
            <a:r>
              <a:rPr lang="ko-KR" altLang="en-US"/>
              <a:t>포인트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8351" y="139700"/>
            <a:ext cx="1016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</a:t>
            </a:r>
            <a:r>
              <a:rPr lang="en-US" altLang="ko-KR"/>
              <a:t>: HY</a:t>
            </a:r>
            <a:r>
              <a:rPr lang="ko-KR" altLang="en-US"/>
              <a:t>견고딕 </a:t>
            </a:r>
            <a:r>
              <a:rPr lang="en-US" altLang="ko-KR"/>
              <a:t>32</a:t>
            </a:r>
            <a:r>
              <a:rPr lang="ko-KR" altLang="en-US"/>
              <a:t>포인트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86"/>
          <p:cNvSpPr>
            <a:spLocks noChangeArrowheads="1"/>
          </p:cNvSpPr>
          <p:nvPr userDrawn="1"/>
        </p:nvSpPr>
        <p:spPr bwMode="auto">
          <a:xfrm>
            <a:off x="0" y="-9184"/>
            <a:ext cx="121158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Rectangle 85"/>
          <p:cNvSpPr>
            <a:spLocks noChangeArrowheads="1"/>
          </p:cNvSpPr>
          <p:nvPr userDrawn="1"/>
        </p:nvSpPr>
        <p:spPr bwMode="auto">
          <a:xfrm>
            <a:off x="7243885" y="0"/>
            <a:ext cx="4953000" cy="6858000"/>
          </a:xfrm>
          <a:prstGeom prst="rect">
            <a:avLst/>
          </a:prstGeom>
          <a:gradFill rotWithShape="1">
            <a:gsLst>
              <a:gs pos="0">
                <a:srgbClr val="9AC4E0">
                  <a:gamma/>
                  <a:tint val="0"/>
                  <a:invGamma/>
                </a:srgbClr>
              </a:gs>
              <a:gs pos="100000">
                <a:srgbClr val="9AC4E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8" name="Group 248"/>
          <p:cNvGrpSpPr>
            <a:grpSpLocks/>
          </p:cNvGrpSpPr>
          <p:nvPr userDrawn="1"/>
        </p:nvGrpSpPr>
        <p:grpSpPr bwMode="auto">
          <a:xfrm>
            <a:off x="4800600" y="152400"/>
            <a:ext cx="7202413" cy="2704627"/>
            <a:chOff x="1714" y="2568"/>
            <a:chExt cx="4354" cy="1635"/>
          </a:xfrm>
        </p:grpSpPr>
        <p:sp>
          <p:nvSpPr>
            <p:cNvPr id="19" name="Oval 88"/>
            <p:cNvSpPr>
              <a:spLocks noChangeArrowheads="1"/>
            </p:cNvSpPr>
            <p:nvPr/>
          </p:nvSpPr>
          <p:spPr bwMode="auto">
            <a:xfrm>
              <a:off x="1714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1" name="Oval 89"/>
            <p:cNvSpPr>
              <a:spLocks noChangeArrowheads="1"/>
            </p:cNvSpPr>
            <p:nvPr/>
          </p:nvSpPr>
          <p:spPr bwMode="auto">
            <a:xfrm>
              <a:off x="1714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2" name="Oval 90"/>
            <p:cNvSpPr>
              <a:spLocks noChangeArrowheads="1"/>
            </p:cNvSpPr>
            <p:nvPr/>
          </p:nvSpPr>
          <p:spPr bwMode="auto">
            <a:xfrm>
              <a:off x="1714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3" name="Oval 91"/>
            <p:cNvSpPr>
              <a:spLocks noChangeArrowheads="1"/>
            </p:cNvSpPr>
            <p:nvPr/>
          </p:nvSpPr>
          <p:spPr bwMode="auto">
            <a:xfrm>
              <a:off x="1714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4" name="Oval 92"/>
            <p:cNvSpPr>
              <a:spLocks noChangeArrowheads="1"/>
            </p:cNvSpPr>
            <p:nvPr/>
          </p:nvSpPr>
          <p:spPr bwMode="auto">
            <a:xfrm>
              <a:off x="1714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5" name="Oval 93"/>
            <p:cNvSpPr>
              <a:spLocks noChangeArrowheads="1"/>
            </p:cNvSpPr>
            <p:nvPr/>
          </p:nvSpPr>
          <p:spPr bwMode="auto">
            <a:xfrm>
              <a:off x="1714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6" name="Oval 94"/>
            <p:cNvSpPr>
              <a:spLocks noChangeArrowheads="1"/>
            </p:cNvSpPr>
            <p:nvPr/>
          </p:nvSpPr>
          <p:spPr bwMode="auto">
            <a:xfrm>
              <a:off x="1714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7" name="Oval 95"/>
            <p:cNvSpPr>
              <a:spLocks noChangeArrowheads="1"/>
            </p:cNvSpPr>
            <p:nvPr/>
          </p:nvSpPr>
          <p:spPr bwMode="auto">
            <a:xfrm>
              <a:off x="1714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8" name="Oval 96"/>
            <p:cNvSpPr>
              <a:spLocks noChangeArrowheads="1"/>
            </p:cNvSpPr>
            <p:nvPr/>
          </p:nvSpPr>
          <p:spPr bwMode="auto">
            <a:xfrm>
              <a:off x="1940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9" name="Oval 97"/>
            <p:cNvSpPr>
              <a:spLocks noChangeArrowheads="1"/>
            </p:cNvSpPr>
            <p:nvPr/>
          </p:nvSpPr>
          <p:spPr bwMode="auto">
            <a:xfrm>
              <a:off x="1940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30" name="Oval 98"/>
            <p:cNvSpPr>
              <a:spLocks noChangeArrowheads="1"/>
            </p:cNvSpPr>
            <p:nvPr/>
          </p:nvSpPr>
          <p:spPr bwMode="auto">
            <a:xfrm>
              <a:off x="1940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31" name="Oval 99"/>
            <p:cNvSpPr>
              <a:spLocks noChangeArrowheads="1"/>
            </p:cNvSpPr>
            <p:nvPr/>
          </p:nvSpPr>
          <p:spPr bwMode="auto">
            <a:xfrm>
              <a:off x="1940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32" name="Oval 100"/>
            <p:cNvSpPr>
              <a:spLocks noChangeArrowheads="1"/>
            </p:cNvSpPr>
            <p:nvPr/>
          </p:nvSpPr>
          <p:spPr bwMode="auto">
            <a:xfrm>
              <a:off x="1940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33" name="Oval 101"/>
            <p:cNvSpPr>
              <a:spLocks noChangeArrowheads="1"/>
            </p:cNvSpPr>
            <p:nvPr/>
          </p:nvSpPr>
          <p:spPr bwMode="auto">
            <a:xfrm>
              <a:off x="1940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34" name="Oval 102"/>
            <p:cNvSpPr>
              <a:spLocks noChangeArrowheads="1"/>
            </p:cNvSpPr>
            <p:nvPr/>
          </p:nvSpPr>
          <p:spPr bwMode="auto">
            <a:xfrm>
              <a:off x="1940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35" name="Oval 103"/>
            <p:cNvSpPr>
              <a:spLocks noChangeArrowheads="1"/>
            </p:cNvSpPr>
            <p:nvPr/>
          </p:nvSpPr>
          <p:spPr bwMode="auto">
            <a:xfrm>
              <a:off x="1940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36" name="Oval 104"/>
            <p:cNvSpPr>
              <a:spLocks noChangeArrowheads="1"/>
            </p:cNvSpPr>
            <p:nvPr/>
          </p:nvSpPr>
          <p:spPr bwMode="auto">
            <a:xfrm>
              <a:off x="2168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37" name="Oval 105"/>
            <p:cNvSpPr>
              <a:spLocks noChangeArrowheads="1"/>
            </p:cNvSpPr>
            <p:nvPr/>
          </p:nvSpPr>
          <p:spPr bwMode="auto">
            <a:xfrm>
              <a:off x="2168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38" name="Oval 106"/>
            <p:cNvSpPr>
              <a:spLocks noChangeArrowheads="1"/>
            </p:cNvSpPr>
            <p:nvPr/>
          </p:nvSpPr>
          <p:spPr bwMode="auto">
            <a:xfrm>
              <a:off x="2168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39" name="Oval 107"/>
            <p:cNvSpPr>
              <a:spLocks noChangeArrowheads="1"/>
            </p:cNvSpPr>
            <p:nvPr/>
          </p:nvSpPr>
          <p:spPr bwMode="auto">
            <a:xfrm>
              <a:off x="2168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40" name="Oval 108"/>
            <p:cNvSpPr>
              <a:spLocks noChangeArrowheads="1"/>
            </p:cNvSpPr>
            <p:nvPr/>
          </p:nvSpPr>
          <p:spPr bwMode="auto">
            <a:xfrm>
              <a:off x="2168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41" name="Oval 109"/>
            <p:cNvSpPr>
              <a:spLocks noChangeArrowheads="1"/>
            </p:cNvSpPr>
            <p:nvPr/>
          </p:nvSpPr>
          <p:spPr bwMode="auto">
            <a:xfrm>
              <a:off x="2168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42" name="Oval 110"/>
            <p:cNvSpPr>
              <a:spLocks noChangeArrowheads="1"/>
            </p:cNvSpPr>
            <p:nvPr/>
          </p:nvSpPr>
          <p:spPr bwMode="auto">
            <a:xfrm>
              <a:off x="2168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43" name="Oval 111"/>
            <p:cNvSpPr>
              <a:spLocks noChangeArrowheads="1"/>
            </p:cNvSpPr>
            <p:nvPr/>
          </p:nvSpPr>
          <p:spPr bwMode="auto">
            <a:xfrm>
              <a:off x="2168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44" name="Oval 112"/>
            <p:cNvSpPr>
              <a:spLocks noChangeArrowheads="1"/>
            </p:cNvSpPr>
            <p:nvPr/>
          </p:nvSpPr>
          <p:spPr bwMode="auto">
            <a:xfrm>
              <a:off x="2395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45" name="Oval 113"/>
            <p:cNvSpPr>
              <a:spLocks noChangeArrowheads="1"/>
            </p:cNvSpPr>
            <p:nvPr/>
          </p:nvSpPr>
          <p:spPr bwMode="auto">
            <a:xfrm>
              <a:off x="2395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46" name="Oval 114"/>
            <p:cNvSpPr>
              <a:spLocks noChangeArrowheads="1"/>
            </p:cNvSpPr>
            <p:nvPr/>
          </p:nvSpPr>
          <p:spPr bwMode="auto">
            <a:xfrm>
              <a:off x="2395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47" name="Oval 115"/>
            <p:cNvSpPr>
              <a:spLocks noChangeArrowheads="1"/>
            </p:cNvSpPr>
            <p:nvPr/>
          </p:nvSpPr>
          <p:spPr bwMode="auto">
            <a:xfrm>
              <a:off x="2395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48" name="Oval 116"/>
            <p:cNvSpPr>
              <a:spLocks noChangeArrowheads="1"/>
            </p:cNvSpPr>
            <p:nvPr/>
          </p:nvSpPr>
          <p:spPr bwMode="auto">
            <a:xfrm>
              <a:off x="2395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49" name="Oval 117"/>
            <p:cNvSpPr>
              <a:spLocks noChangeArrowheads="1"/>
            </p:cNvSpPr>
            <p:nvPr/>
          </p:nvSpPr>
          <p:spPr bwMode="auto">
            <a:xfrm>
              <a:off x="2395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50" name="Oval 118"/>
            <p:cNvSpPr>
              <a:spLocks noChangeArrowheads="1"/>
            </p:cNvSpPr>
            <p:nvPr/>
          </p:nvSpPr>
          <p:spPr bwMode="auto">
            <a:xfrm>
              <a:off x="2395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51" name="Oval 119"/>
            <p:cNvSpPr>
              <a:spLocks noChangeArrowheads="1"/>
            </p:cNvSpPr>
            <p:nvPr/>
          </p:nvSpPr>
          <p:spPr bwMode="auto">
            <a:xfrm>
              <a:off x="2395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52" name="Oval 120"/>
            <p:cNvSpPr>
              <a:spLocks noChangeArrowheads="1"/>
            </p:cNvSpPr>
            <p:nvPr/>
          </p:nvSpPr>
          <p:spPr bwMode="auto">
            <a:xfrm>
              <a:off x="2620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53" name="Oval 121"/>
            <p:cNvSpPr>
              <a:spLocks noChangeArrowheads="1"/>
            </p:cNvSpPr>
            <p:nvPr/>
          </p:nvSpPr>
          <p:spPr bwMode="auto">
            <a:xfrm>
              <a:off x="2620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54" name="Oval 122"/>
            <p:cNvSpPr>
              <a:spLocks noChangeArrowheads="1"/>
            </p:cNvSpPr>
            <p:nvPr/>
          </p:nvSpPr>
          <p:spPr bwMode="auto">
            <a:xfrm>
              <a:off x="2620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55" name="Oval 123"/>
            <p:cNvSpPr>
              <a:spLocks noChangeArrowheads="1"/>
            </p:cNvSpPr>
            <p:nvPr/>
          </p:nvSpPr>
          <p:spPr bwMode="auto">
            <a:xfrm>
              <a:off x="2620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56" name="Oval 124"/>
            <p:cNvSpPr>
              <a:spLocks noChangeArrowheads="1"/>
            </p:cNvSpPr>
            <p:nvPr/>
          </p:nvSpPr>
          <p:spPr bwMode="auto">
            <a:xfrm>
              <a:off x="2620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57" name="Oval 125"/>
            <p:cNvSpPr>
              <a:spLocks noChangeArrowheads="1"/>
            </p:cNvSpPr>
            <p:nvPr/>
          </p:nvSpPr>
          <p:spPr bwMode="auto">
            <a:xfrm>
              <a:off x="2620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58" name="Oval 126"/>
            <p:cNvSpPr>
              <a:spLocks noChangeArrowheads="1"/>
            </p:cNvSpPr>
            <p:nvPr/>
          </p:nvSpPr>
          <p:spPr bwMode="auto">
            <a:xfrm>
              <a:off x="2620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59" name="Oval 127"/>
            <p:cNvSpPr>
              <a:spLocks noChangeArrowheads="1"/>
            </p:cNvSpPr>
            <p:nvPr/>
          </p:nvSpPr>
          <p:spPr bwMode="auto">
            <a:xfrm>
              <a:off x="2620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60" name="Oval 128"/>
            <p:cNvSpPr>
              <a:spLocks noChangeArrowheads="1"/>
            </p:cNvSpPr>
            <p:nvPr/>
          </p:nvSpPr>
          <p:spPr bwMode="auto">
            <a:xfrm>
              <a:off x="2846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61" name="Oval 129"/>
            <p:cNvSpPr>
              <a:spLocks noChangeArrowheads="1"/>
            </p:cNvSpPr>
            <p:nvPr/>
          </p:nvSpPr>
          <p:spPr bwMode="auto">
            <a:xfrm>
              <a:off x="2846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62" name="Oval 130"/>
            <p:cNvSpPr>
              <a:spLocks noChangeArrowheads="1"/>
            </p:cNvSpPr>
            <p:nvPr/>
          </p:nvSpPr>
          <p:spPr bwMode="auto">
            <a:xfrm>
              <a:off x="2846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63" name="Oval 131"/>
            <p:cNvSpPr>
              <a:spLocks noChangeArrowheads="1"/>
            </p:cNvSpPr>
            <p:nvPr/>
          </p:nvSpPr>
          <p:spPr bwMode="auto">
            <a:xfrm>
              <a:off x="2846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64" name="Oval 132"/>
            <p:cNvSpPr>
              <a:spLocks noChangeArrowheads="1"/>
            </p:cNvSpPr>
            <p:nvPr/>
          </p:nvSpPr>
          <p:spPr bwMode="auto">
            <a:xfrm>
              <a:off x="2846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65" name="Oval 133"/>
            <p:cNvSpPr>
              <a:spLocks noChangeArrowheads="1"/>
            </p:cNvSpPr>
            <p:nvPr/>
          </p:nvSpPr>
          <p:spPr bwMode="auto">
            <a:xfrm>
              <a:off x="2846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66" name="Oval 134"/>
            <p:cNvSpPr>
              <a:spLocks noChangeArrowheads="1"/>
            </p:cNvSpPr>
            <p:nvPr/>
          </p:nvSpPr>
          <p:spPr bwMode="auto">
            <a:xfrm>
              <a:off x="2846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67" name="Oval 135"/>
            <p:cNvSpPr>
              <a:spLocks noChangeArrowheads="1"/>
            </p:cNvSpPr>
            <p:nvPr/>
          </p:nvSpPr>
          <p:spPr bwMode="auto">
            <a:xfrm>
              <a:off x="2846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68" name="Oval 136"/>
            <p:cNvSpPr>
              <a:spLocks noChangeArrowheads="1"/>
            </p:cNvSpPr>
            <p:nvPr/>
          </p:nvSpPr>
          <p:spPr bwMode="auto">
            <a:xfrm>
              <a:off x="3074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69" name="Oval 137"/>
            <p:cNvSpPr>
              <a:spLocks noChangeArrowheads="1"/>
            </p:cNvSpPr>
            <p:nvPr/>
          </p:nvSpPr>
          <p:spPr bwMode="auto">
            <a:xfrm>
              <a:off x="3074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70" name="Oval 138"/>
            <p:cNvSpPr>
              <a:spLocks noChangeArrowheads="1"/>
            </p:cNvSpPr>
            <p:nvPr/>
          </p:nvSpPr>
          <p:spPr bwMode="auto">
            <a:xfrm>
              <a:off x="3074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71" name="Oval 139"/>
            <p:cNvSpPr>
              <a:spLocks noChangeArrowheads="1"/>
            </p:cNvSpPr>
            <p:nvPr/>
          </p:nvSpPr>
          <p:spPr bwMode="auto">
            <a:xfrm>
              <a:off x="3074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72" name="Oval 140"/>
            <p:cNvSpPr>
              <a:spLocks noChangeArrowheads="1"/>
            </p:cNvSpPr>
            <p:nvPr/>
          </p:nvSpPr>
          <p:spPr bwMode="auto">
            <a:xfrm>
              <a:off x="3074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73" name="Oval 141"/>
            <p:cNvSpPr>
              <a:spLocks noChangeArrowheads="1"/>
            </p:cNvSpPr>
            <p:nvPr/>
          </p:nvSpPr>
          <p:spPr bwMode="auto">
            <a:xfrm>
              <a:off x="3074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74" name="Oval 142"/>
            <p:cNvSpPr>
              <a:spLocks noChangeArrowheads="1"/>
            </p:cNvSpPr>
            <p:nvPr/>
          </p:nvSpPr>
          <p:spPr bwMode="auto">
            <a:xfrm>
              <a:off x="3074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75" name="Oval 143"/>
            <p:cNvSpPr>
              <a:spLocks noChangeArrowheads="1"/>
            </p:cNvSpPr>
            <p:nvPr/>
          </p:nvSpPr>
          <p:spPr bwMode="auto">
            <a:xfrm>
              <a:off x="3074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76" name="Oval 144"/>
            <p:cNvSpPr>
              <a:spLocks noChangeArrowheads="1"/>
            </p:cNvSpPr>
            <p:nvPr/>
          </p:nvSpPr>
          <p:spPr bwMode="auto">
            <a:xfrm>
              <a:off x="3301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77" name="Oval 145"/>
            <p:cNvSpPr>
              <a:spLocks noChangeArrowheads="1"/>
            </p:cNvSpPr>
            <p:nvPr/>
          </p:nvSpPr>
          <p:spPr bwMode="auto">
            <a:xfrm>
              <a:off x="3301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78" name="Oval 146"/>
            <p:cNvSpPr>
              <a:spLocks noChangeArrowheads="1"/>
            </p:cNvSpPr>
            <p:nvPr/>
          </p:nvSpPr>
          <p:spPr bwMode="auto">
            <a:xfrm>
              <a:off x="3301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79" name="Oval 147"/>
            <p:cNvSpPr>
              <a:spLocks noChangeArrowheads="1"/>
            </p:cNvSpPr>
            <p:nvPr/>
          </p:nvSpPr>
          <p:spPr bwMode="auto">
            <a:xfrm>
              <a:off x="3301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80" name="Oval 148"/>
            <p:cNvSpPr>
              <a:spLocks noChangeArrowheads="1"/>
            </p:cNvSpPr>
            <p:nvPr/>
          </p:nvSpPr>
          <p:spPr bwMode="auto">
            <a:xfrm>
              <a:off x="3301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81" name="Oval 149"/>
            <p:cNvSpPr>
              <a:spLocks noChangeArrowheads="1"/>
            </p:cNvSpPr>
            <p:nvPr/>
          </p:nvSpPr>
          <p:spPr bwMode="auto">
            <a:xfrm>
              <a:off x="3301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82" name="Oval 150"/>
            <p:cNvSpPr>
              <a:spLocks noChangeArrowheads="1"/>
            </p:cNvSpPr>
            <p:nvPr/>
          </p:nvSpPr>
          <p:spPr bwMode="auto">
            <a:xfrm>
              <a:off x="3301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83" name="Oval 151"/>
            <p:cNvSpPr>
              <a:spLocks noChangeArrowheads="1"/>
            </p:cNvSpPr>
            <p:nvPr/>
          </p:nvSpPr>
          <p:spPr bwMode="auto">
            <a:xfrm>
              <a:off x="3301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84" name="Oval 152"/>
            <p:cNvSpPr>
              <a:spLocks noChangeArrowheads="1"/>
            </p:cNvSpPr>
            <p:nvPr/>
          </p:nvSpPr>
          <p:spPr bwMode="auto">
            <a:xfrm>
              <a:off x="3528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85" name="Oval 153"/>
            <p:cNvSpPr>
              <a:spLocks noChangeArrowheads="1"/>
            </p:cNvSpPr>
            <p:nvPr/>
          </p:nvSpPr>
          <p:spPr bwMode="auto">
            <a:xfrm>
              <a:off x="3528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86" name="Oval 154"/>
            <p:cNvSpPr>
              <a:spLocks noChangeArrowheads="1"/>
            </p:cNvSpPr>
            <p:nvPr/>
          </p:nvSpPr>
          <p:spPr bwMode="auto">
            <a:xfrm>
              <a:off x="3528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87" name="Oval 155"/>
            <p:cNvSpPr>
              <a:spLocks noChangeArrowheads="1"/>
            </p:cNvSpPr>
            <p:nvPr/>
          </p:nvSpPr>
          <p:spPr bwMode="auto">
            <a:xfrm>
              <a:off x="3528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88" name="Oval 156"/>
            <p:cNvSpPr>
              <a:spLocks noChangeArrowheads="1"/>
            </p:cNvSpPr>
            <p:nvPr/>
          </p:nvSpPr>
          <p:spPr bwMode="auto">
            <a:xfrm>
              <a:off x="3528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89" name="Oval 157"/>
            <p:cNvSpPr>
              <a:spLocks noChangeArrowheads="1"/>
            </p:cNvSpPr>
            <p:nvPr/>
          </p:nvSpPr>
          <p:spPr bwMode="auto">
            <a:xfrm>
              <a:off x="3528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90" name="Oval 158"/>
            <p:cNvSpPr>
              <a:spLocks noChangeArrowheads="1"/>
            </p:cNvSpPr>
            <p:nvPr/>
          </p:nvSpPr>
          <p:spPr bwMode="auto">
            <a:xfrm>
              <a:off x="3528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91" name="Oval 159"/>
            <p:cNvSpPr>
              <a:spLocks noChangeArrowheads="1"/>
            </p:cNvSpPr>
            <p:nvPr/>
          </p:nvSpPr>
          <p:spPr bwMode="auto">
            <a:xfrm>
              <a:off x="3528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92" name="Oval 160"/>
            <p:cNvSpPr>
              <a:spLocks noChangeArrowheads="1"/>
            </p:cNvSpPr>
            <p:nvPr/>
          </p:nvSpPr>
          <p:spPr bwMode="auto">
            <a:xfrm>
              <a:off x="3754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93" name="Oval 161"/>
            <p:cNvSpPr>
              <a:spLocks noChangeArrowheads="1"/>
            </p:cNvSpPr>
            <p:nvPr/>
          </p:nvSpPr>
          <p:spPr bwMode="auto">
            <a:xfrm>
              <a:off x="3754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94" name="Oval 162"/>
            <p:cNvSpPr>
              <a:spLocks noChangeArrowheads="1"/>
            </p:cNvSpPr>
            <p:nvPr/>
          </p:nvSpPr>
          <p:spPr bwMode="auto">
            <a:xfrm>
              <a:off x="3754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95" name="Oval 163"/>
            <p:cNvSpPr>
              <a:spLocks noChangeArrowheads="1"/>
            </p:cNvSpPr>
            <p:nvPr/>
          </p:nvSpPr>
          <p:spPr bwMode="auto">
            <a:xfrm>
              <a:off x="3754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96" name="Oval 164"/>
            <p:cNvSpPr>
              <a:spLocks noChangeArrowheads="1"/>
            </p:cNvSpPr>
            <p:nvPr/>
          </p:nvSpPr>
          <p:spPr bwMode="auto">
            <a:xfrm>
              <a:off x="3754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97" name="Oval 165"/>
            <p:cNvSpPr>
              <a:spLocks noChangeArrowheads="1"/>
            </p:cNvSpPr>
            <p:nvPr/>
          </p:nvSpPr>
          <p:spPr bwMode="auto">
            <a:xfrm>
              <a:off x="3754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98" name="Oval 166"/>
            <p:cNvSpPr>
              <a:spLocks noChangeArrowheads="1"/>
            </p:cNvSpPr>
            <p:nvPr/>
          </p:nvSpPr>
          <p:spPr bwMode="auto">
            <a:xfrm>
              <a:off x="3754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99" name="Oval 167"/>
            <p:cNvSpPr>
              <a:spLocks noChangeArrowheads="1"/>
            </p:cNvSpPr>
            <p:nvPr/>
          </p:nvSpPr>
          <p:spPr bwMode="auto">
            <a:xfrm>
              <a:off x="3754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0" name="Oval 168"/>
            <p:cNvSpPr>
              <a:spLocks noChangeArrowheads="1"/>
            </p:cNvSpPr>
            <p:nvPr/>
          </p:nvSpPr>
          <p:spPr bwMode="auto">
            <a:xfrm>
              <a:off x="3982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1" name="Oval 169"/>
            <p:cNvSpPr>
              <a:spLocks noChangeArrowheads="1"/>
            </p:cNvSpPr>
            <p:nvPr/>
          </p:nvSpPr>
          <p:spPr bwMode="auto">
            <a:xfrm>
              <a:off x="3982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2" name="Oval 170"/>
            <p:cNvSpPr>
              <a:spLocks noChangeArrowheads="1"/>
            </p:cNvSpPr>
            <p:nvPr/>
          </p:nvSpPr>
          <p:spPr bwMode="auto">
            <a:xfrm>
              <a:off x="3982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" name="Oval 171"/>
            <p:cNvSpPr>
              <a:spLocks noChangeArrowheads="1"/>
            </p:cNvSpPr>
            <p:nvPr/>
          </p:nvSpPr>
          <p:spPr bwMode="auto">
            <a:xfrm>
              <a:off x="3982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4" name="Oval 172"/>
            <p:cNvSpPr>
              <a:spLocks noChangeArrowheads="1"/>
            </p:cNvSpPr>
            <p:nvPr/>
          </p:nvSpPr>
          <p:spPr bwMode="auto">
            <a:xfrm>
              <a:off x="3982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5" name="Oval 173"/>
            <p:cNvSpPr>
              <a:spLocks noChangeArrowheads="1"/>
            </p:cNvSpPr>
            <p:nvPr/>
          </p:nvSpPr>
          <p:spPr bwMode="auto">
            <a:xfrm>
              <a:off x="3982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6" name="Oval 174"/>
            <p:cNvSpPr>
              <a:spLocks noChangeArrowheads="1"/>
            </p:cNvSpPr>
            <p:nvPr/>
          </p:nvSpPr>
          <p:spPr bwMode="auto">
            <a:xfrm>
              <a:off x="3982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7" name="Oval 175"/>
            <p:cNvSpPr>
              <a:spLocks noChangeArrowheads="1"/>
            </p:cNvSpPr>
            <p:nvPr/>
          </p:nvSpPr>
          <p:spPr bwMode="auto">
            <a:xfrm>
              <a:off x="3982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8" name="Oval 176"/>
            <p:cNvSpPr>
              <a:spLocks noChangeArrowheads="1"/>
            </p:cNvSpPr>
            <p:nvPr/>
          </p:nvSpPr>
          <p:spPr bwMode="auto">
            <a:xfrm>
              <a:off x="4209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9" name="Oval 177"/>
            <p:cNvSpPr>
              <a:spLocks noChangeArrowheads="1"/>
            </p:cNvSpPr>
            <p:nvPr/>
          </p:nvSpPr>
          <p:spPr bwMode="auto">
            <a:xfrm>
              <a:off x="4209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10" name="Oval 178"/>
            <p:cNvSpPr>
              <a:spLocks noChangeArrowheads="1"/>
            </p:cNvSpPr>
            <p:nvPr/>
          </p:nvSpPr>
          <p:spPr bwMode="auto">
            <a:xfrm>
              <a:off x="4209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11" name="Oval 179"/>
            <p:cNvSpPr>
              <a:spLocks noChangeArrowheads="1"/>
            </p:cNvSpPr>
            <p:nvPr/>
          </p:nvSpPr>
          <p:spPr bwMode="auto">
            <a:xfrm>
              <a:off x="4209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12" name="Oval 180"/>
            <p:cNvSpPr>
              <a:spLocks noChangeArrowheads="1"/>
            </p:cNvSpPr>
            <p:nvPr/>
          </p:nvSpPr>
          <p:spPr bwMode="auto">
            <a:xfrm>
              <a:off x="4209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13" name="Oval 181"/>
            <p:cNvSpPr>
              <a:spLocks noChangeArrowheads="1"/>
            </p:cNvSpPr>
            <p:nvPr/>
          </p:nvSpPr>
          <p:spPr bwMode="auto">
            <a:xfrm>
              <a:off x="4209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14" name="Oval 182"/>
            <p:cNvSpPr>
              <a:spLocks noChangeArrowheads="1"/>
            </p:cNvSpPr>
            <p:nvPr/>
          </p:nvSpPr>
          <p:spPr bwMode="auto">
            <a:xfrm>
              <a:off x="4209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15" name="Oval 183"/>
            <p:cNvSpPr>
              <a:spLocks noChangeArrowheads="1"/>
            </p:cNvSpPr>
            <p:nvPr/>
          </p:nvSpPr>
          <p:spPr bwMode="auto">
            <a:xfrm>
              <a:off x="4209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16" name="Oval 184"/>
            <p:cNvSpPr>
              <a:spLocks noChangeArrowheads="1"/>
            </p:cNvSpPr>
            <p:nvPr/>
          </p:nvSpPr>
          <p:spPr bwMode="auto">
            <a:xfrm>
              <a:off x="4435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17" name="Oval 185"/>
            <p:cNvSpPr>
              <a:spLocks noChangeArrowheads="1"/>
            </p:cNvSpPr>
            <p:nvPr/>
          </p:nvSpPr>
          <p:spPr bwMode="auto">
            <a:xfrm>
              <a:off x="4435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18" name="Oval 186"/>
            <p:cNvSpPr>
              <a:spLocks noChangeArrowheads="1"/>
            </p:cNvSpPr>
            <p:nvPr/>
          </p:nvSpPr>
          <p:spPr bwMode="auto">
            <a:xfrm>
              <a:off x="4435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19" name="Oval 187"/>
            <p:cNvSpPr>
              <a:spLocks noChangeArrowheads="1"/>
            </p:cNvSpPr>
            <p:nvPr/>
          </p:nvSpPr>
          <p:spPr bwMode="auto">
            <a:xfrm>
              <a:off x="4435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20" name="Oval 188"/>
            <p:cNvSpPr>
              <a:spLocks noChangeArrowheads="1"/>
            </p:cNvSpPr>
            <p:nvPr/>
          </p:nvSpPr>
          <p:spPr bwMode="auto">
            <a:xfrm>
              <a:off x="4435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21" name="Oval 189"/>
            <p:cNvSpPr>
              <a:spLocks noChangeArrowheads="1"/>
            </p:cNvSpPr>
            <p:nvPr/>
          </p:nvSpPr>
          <p:spPr bwMode="auto">
            <a:xfrm>
              <a:off x="4435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22" name="Oval 190"/>
            <p:cNvSpPr>
              <a:spLocks noChangeArrowheads="1"/>
            </p:cNvSpPr>
            <p:nvPr/>
          </p:nvSpPr>
          <p:spPr bwMode="auto">
            <a:xfrm>
              <a:off x="4435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23" name="Oval 191"/>
            <p:cNvSpPr>
              <a:spLocks noChangeArrowheads="1"/>
            </p:cNvSpPr>
            <p:nvPr/>
          </p:nvSpPr>
          <p:spPr bwMode="auto">
            <a:xfrm>
              <a:off x="4435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24" name="Oval 192"/>
            <p:cNvSpPr>
              <a:spLocks noChangeArrowheads="1"/>
            </p:cNvSpPr>
            <p:nvPr/>
          </p:nvSpPr>
          <p:spPr bwMode="auto">
            <a:xfrm>
              <a:off x="4661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25" name="Oval 193"/>
            <p:cNvSpPr>
              <a:spLocks noChangeArrowheads="1"/>
            </p:cNvSpPr>
            <p:nvPr/>
          </p:nvSpPr>
          <p:spPr bwMode="auto">
            <a:xfrm>
              <a:off x="4661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26" name="Oval 194"/>
            <p:cNvSpPr>
              <a:spLocks noChangeArrowheads="1"/>
            </p:cNvSpPr>
            <p:nvPr/>
          </p:nvSpPr>
          <p:spPr bwMode="auto">
            <a:xfrm>
              <a:off x="4661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27" name="Oval 195"/>
            <p:cNvSpPr>
              <a:spLocks noChangeArrowheads="1"/>
            </p:cNvSpPr>
            <p:nvPr/>
          </p:nvSpPr>
          <p:spPr bwMode="auto">
            <a:xfrm>
              <a:off x="4661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28" name="Oval 196"/>
            <p:cNvSpPr>
              <a:spLocks noChangeArrowheads="1"/>
            </p:cNvSpPr>
            <p:nvPr/>
          </p:nvSpPr>
          <p:spPr bwMode="auto">
            <a:xfrm>
              <a:off x="4661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29" name="Oval 197"/>
            <p:cNvSpPr>
              <a:spLocks noChangeArrowheads="1"/>
            </p:cNvSpPr>
            <p:nvPr/>
          </p:nvSpPr>
          <p:spPr bwMode="auto">
            <a:xfrm>
              <a:off x="4661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30" name="Oval 198"/>
            <p:cNvSpPr>
              <a:spLocks noChangeArrowheads="1"/>
            </p:cNvSpPr>
            <p:nvPr/>
          </p:nvSpPr>
          <p:spPr bwMode="auto">
            <a:xfrm>
              <a:off x="4661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31" name="Oval 199"/>
            <p:cNvSpPr>
              <a:spLocks noChangeArrowheads="1"/>
            </p:cNvSpPr>
            <p:nvPr/>
          </p:nvSpPr>
          <p:spPr bwMode="auto">
            <a:xfrm>
              <a:off x="4661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32" name="Oval 200"/>
            <p:cNvSpPr>
              <a:spLocks noChangeArrowheads="1"/>
            </p:cNvSpPr>
            <p:nvPr/>
          </p:nvSpPr>
          <p:spPr bwMode="auto">
            <a:xfrm>
              <a:off x="4889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33" name="Oval 201"/>
            <p:cNvSpPr>
              <a:spLocks noChangeArrowheads="1"/>
            </p:cNvSpPr>
            <p:nvPr/>
          </p:nvSpPr>
          <p:spPr bwMode="auto">
            <a:xfrm>
              <a:off x="4889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34" name="Oval 202"/>
            <p:cNvSpPr>
              <a:spLocks noChangeArrowheads="1"/>
            </p:cNvSpPr>
            <p:nvPr/>
          </p:nvSpPr>
          <p:spPr bwMode="auto">
            <a:xfrm>
              <a:off x="4889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35" name="Oval 203"/>
            <p:cNvSpPr>
              <a:spLocks noChangeArrowheads="1"/>
            </p:cNvSpPr>
            <p:nvPr/>
          </p:nvSpPr>
          <p:spPr bwMode="auto">
            <a:xfrm>
              <a:off x="4889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36" name="Oval 204"/>
            <p:cNvSpPr>
              <a:spLocks noChangeArrowheads="1"/>
            </p:cNvSpPr>
            <p:nvPr/>
          </p:nvSpPr>
          <p:spPr bwMode="auto">
            <a:xfrm>
              <a:off x="4889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37" name="Oval 205"/>
            <p:cNvSpPr>
              <a:spLocks noChangeArrowheads="1"/>
            </p:cNvSpPr>
            <p:nvPr/>
          </p:nvSpPr>
          <p:spPr bwMode="auto">
            <a:xfrm>
              <a:off x="4889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38" name="Oval 206"/>
            <p:cNvSpPr>
              <a:spLocks noChangeArrowheads="1"/>
            </p:cNvSpPr>
            <p:nvPr/>
          </p:nvSpPr>
          <p:spPr bwMode="auto">
            <a:xfrm>
              <a:off x="4889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39" name="Oval 207"/>
            <p:cNvSpPr>
              <a:spLocks noChangeArrowheads="1"/>
            </p:cNvSpPr>
            <p:nvPr/>
          </p:nvSpPr>
          <p:spPr bwMode="auto">
            <a:xfrm>
              <a:off x="4889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40" name="Oval 208"/>
            <p:cNvSpPr>
              <a:spLocks noChangeArrowheads="1"/>
            </p:cNvSpPr>
            <p:nvPr/>
          </p:nvSpPr>
          <p:spPr bwMode="auto">
            <a:xfrm>
              <a:off x="5116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41" name="Oval 209"/>
            <p:cNvSpPr>
              <a:spLocks noChangeArrowheads="1"/>
            </p:cNvSpPr>
            <p:nvPr/>
          </p:nvSpPr>
          <p:spPr bwMode="auto">
            <a:xfrm>
              <a:off x="5116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42" name="Oval 210"/>
            <p:cNvSpPr>
              <a:spLocks noChangeArrowheads="1"/>
            </p:cNvSpPr>
            <p:nvPr/>
          </p:nvSpPr>
          <p:spPr bwMode="auto">
            <a:xfrm>
              <a:off x="5116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43" name="Oval 211"/>
            <p:cNvSpPr>
              <a:spLocks noChangeArrowheads="1"/>
            </p:cNvSpPr>
            <p:nvPr/>
          </p:nvSpPr>
          <p:spPr bwMode="auto">
            <a:xfrm>
              <a:off x="5116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44" name="Oval 212"/>
            <p:cNvSpPr>
              <a:spLocks noChangeArrowheads="1"/>
            </p:cNvSpPr>
            <p:nvPr/>
          </p:nvSpPr>
          <p:spPr bwMode="auto">
            <a:xfrm>
              <a:off x="5116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45" name="Oval 213"/>
            <p:cNvSpPr>
              <a:spLocks noChangeArrowheads="1"/>
            </p:cNvSpPr>
            <p:nvPr/>
          </p:nvSpPr>
          <p:spPr bwMode="auto">
            <a:xfrm>
              <a:off x="5116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46" name="Oval 214"/>
            <p:cNvSpPr>
              <a:spLocks noChangeArrowheads="1"/>
            </p:cNvSpPr>
            <p:nvPr/>
          </p:nvSpPr>
          <p:spPr bwMode="auto">
            <a:xfrm>
              <a:off x="5116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47" name="Oval 215"/>
            <p:cNvSpPr>
              <a:spLocks noChangeArrowheads="1"/>
            </p:cNvSpPr>
            <p:nvPr/>
          </p:nvSpPr>
          <p:spPr bwMode="auto">
            <a:xfrm>
              <a:off x="5116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48" name="Oval 216"/>
            <p:cNvSpPr>
              <a:spLocks noChangeArrowheads="1"/>
            </p:cNvSpPr>
            <p:nvPr/>
          </p:nvSpPr>
          <p:spPr bwMode="auto">
            <a:xfrm>
              <a:off x="5342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49" name="Oval 217"/>
            <p:cNvSpPr>
              <a:spLocks noChangeArrowheads="1"/>
            </p:cNvSpPr>
            <p:nvPr/>
          </p:nvSpPr>
          <p:spPr bwMode="auto">
            <a:xfrm>
              <a:off x="5342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50" name="Oval 218"/>
            <p:cNvSpPr>
              <a:spLocks noChangeArrowheads="1"/>
            </p:cNvSpPr>
            <p:nvPr/>
          </p:nvSpPr>
          <p:spPr bwMode="auto">
            <a:xfrm>
              <a:off x="5342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51" name="Oval 219"/>
            <p:cNvSpPr>
              <a:spLocks noChangeArrowheads="1"/>
            </p:cNvSpPr>
            <p:nvPr/>
          </p:nvSpPr>
          <p:spPr bwMode="auto">
            <a:xfrm>
              <a:off x="5342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52" name="Oval 220"/>
            <p:cNvSpPr>
              <a:spLocks noChangeArrowheads="1"/>
            </p:cNvSpPr>
            <p:nvPr/>
          </p:nvSpPr>
          <p:spPr bwMode="auto">
            <a:xfrm>
              <a:off x="5342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53" name="Oval 221"/>
            <p:cNvSpPr>
              <a:spLocks noChangeArrowheads="1"/>
            </p:cNvSpPr>
            <p:nvPr/>
          </p:nvSpPr>
          <p:spPr bwMode="auto">
            <a:xfrm>
              <a:off x="5342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54" name="Oval 222"/>
            <p:cNvSpPr>
              <a:spLocks noChangeArrowheads="1"/>
            </p:cNvSpPr>
            <p:nvPr/>
          </p:nvSpPr>
          <p:spPr bwMode="auto">
            <a:xfrm>
              <a:off x="5342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55" name="Oval 223"/>
            <p:cNvSpPr>
              <a:spLocks noChangeArrowheads="1"/>
            </p:cNvSpPr>
            <p:nvPr/>
          </p:nvSpPr>
          <p:spPr bwMode="auto">
            <a:xfrm>
              <a:off x="5342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56" name="Oval 224"/>
            <p:cNvSpPr>
              <a:spLocks noChangeArrowheads="1"/>
            </p:cNvSpPr>
            <p:nvPr/>
          </p:nvSpPr>
          <p:spPr bwMode="auto">
            <a:xfrm>
              <a:off x="5568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57" name="Oval 225"/>
            <p:cNvSpPr>
              <a:spLocks noChangeArrowheads="1"/>
            </p:cNvSpPr>
            <p:nvPr/>
          </p:nvSpPr>
          <p:spPr bwMode="auto">
            <a:xfrm>
              <a:off x="5568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58" name="Oval 226"/>
            <p:cNvSpPr>
              <a:spLocks noChangeArrowheads="1"/>
            </p:cNvSpPr>
            <p:nvPr/>
          </p:nvSpPr>
          <p:spPr bwMode="auto">
            <a:xfrm>
              <a:off x="5568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59" name="Oval 227"/>
            <p:cNvSpPr>
              <a:spLocks noChangeArrowheads="1"/>
            </p:cNvSpPr>
            <p:nvPr/>
          </p:nvSpPr>
          <p:spPr bwMode="auto">
            <a:xfrm>
              <a:off x="5568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60" name="Oval 228"/>
            <p:cNvSpPr>
              <a:spLocks noChangeArrowheads="1"/>
            </p:cNvSpPr>
            <p:nvPr/>
          </p:nvSpPr>
          <p:spPr bwMode="auto">
            <a:xfrm>
              <a:off x="5568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61" name="Oval 229"/>
            <p:cNvSpPr>
              <a:spLocks noChangeArrowheads="1"/>
            </p:cNvSpPr>
            <p:nvPr/>
          </p:nvSpPr>
          <p:spPr bwMode="auto">
            <a:xfrm>
              <a:off x="5568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62" name="Oval 230"/>
            <p:cNvSpPr>
              <a:spLocks noChangeArrowheads="1"/>
            </p:cNvSpPr>
            <p:nvPr/>
          </p:nvSpPr>
          <p:spPr bwMode="auto">
            <a:xfrm>
              <a:off x="5568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63" name="Oval 231"/>
            <p:cNvSpPr>
              <a:spLocks noChangeArrowheads="1"/>
            </p:cNvSpPr>
            <p:nvPr/>
          </p:nvSpPr>
          <p:spPr bwMode="auto">
            <a:xfrm>
              <a:off x="5568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64" name="Oval 232"/>
            <p:cNvSpPr>
              <a:spLocks noChangeArrowheads="1"/>
            </p:cNvSpPr>
            <p:nvPr/>
          </p:nvSpPr>
          <p:spPr bwMode="auto">
            <a:xfrm>
              <a:off x="5796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65" name="Oval 233"/>
            <p:cNvSpPr>
              <a:spLocks noChangeArrowheads="1"/>
            </p:cNvSpPr>
            <p:nvPr/>
          </p:nvSpPr>
          <p:spPr bwMode="auto">
            <a:xfrm>
              <a:off x="5796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66" name="Oval 234"/>
            <p:cNvSpPr>
              <a:spLocks noChangeArrowheads="1"/>
            </p:cNvSpPr>
            <p:nvPr/>
          </p:nvSpPr>
          <p:spPr bwMode="auto">
            <a:xfrm>
              <a:off x="5796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67" name="Oval 235"/>
            <p:cNvSpPr>
              <a:spLocks noChangeArrowheads="1"/>
            </p:cNvSpPr>
            <p:nvPr/>
          </p:nvSpPr>
          <p:spPr bwMode="auto">
            <a:xfrm>
              <a:off x="5796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68" name="Oval 236"/>
            <p:cNvSpPr>
              <a:spLocks noChangeArrowheads="1"/>
            </p:cNvSpPr>
            <p:nvPr/>
          </p:nvSpPr>
          <p:spPr bwMode="auto">
            <a:xfrm>
              <a:off x="5796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69" name="Oval 237"/>
            <p:cNvSpPr>
              <a:spLocks noChangeArrowheads="1"/>
            </p:cNvSpPr>
            <p:nvPr/>
          </p:nvSpPr>
          <p:spPr bwMode="auto">
            <a:xfrm>
              <a:off x="5796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70" name="Oval 238"/>
            <p:cNvSpPr>
              <a:spLocks noChangeArrowheads="1"/>
            </p:cNvSpPr>
            <p:nvPr/>
          </p:nvSpPr>
          <p:spPr bwMode="auto">
            <a:xfrm>
              <a:off x="5796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71" name="Oval 239"/>
            <p:cNvSpPr>
              <a:spLocks noChangeArrowheads="1"/>
            </p:cNvSpPr>
            <p:nvPr/>
          </p:nvSpPr>
          <p:spPr bwMode="auto">
            <a:xfrm>
              <a:off x="5796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72" name="Oval 240"/>
            <p:cNvSpPr>
              <a:spLocks noChangeArrowheads="1"/>
            </p:cNvSpPr>
            <p:nvPr/>
          </p:nvSpPr>
          <p:spPr bwMode="auto">
            <a:xfrm>
              <a:off x="6023" y="2568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73" name="Oval 241"/>
            <p:cNvSpPr>
              <a:spLocks noChangeArrowheads="1"/>
            </p:cNvSpPr>
            <p:nvPr/>
          </p:nvSpPr>
          <p:spPr bwMode="auto">
            <a:xfrm>
              <a:off x="6023" y="279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74" name="Oval 242"/>
            <p:cNvSpPr>
              <a:spLocks noChangeArrowheads="1"/>
            </p:cNvSpPr>
            <p:nvPr/>
          </p:nvSpPr>
          <p:spPr bwMode="auto">
            <a:xfrm>
              <a:off x="6023" y="302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75" name="Oval 243"/>
            <p:cNvSpPr>
              <a:spLocks noChangeArrowheads="1"/>
            </p:cNvSpPr>
            <p:nvPr/>
          </p:nvSpPr>
          <p:spPr bwMode="auto">
            <a:xfrm>
              <a:off x="6023" y="324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76" name="Oval 244"/>
            <p:cNvSpPr>
              <a:spLocks noChangeArrowheads="1"/>
            </p:cNvSpPr>
            <p:nvPr/>
          </p:nvSpPr>
          <p:spPr bwMode="auto">
            <a:xfrm>
              <a:off x="6023" y="3476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77" name="Oval 245"/>
            <p:cNvSpPr>
              <a:spLocks noChangeArrowheads="1"/>
            </p:cNvSpPr>
            <p:nvPr/>
          </p:nvSpPr>
          <p:spPr bwMode="auto">
            <a:xfrm>
              <a:off x="6023" y="3702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78" name="Oval 246"/>
            <p:cNvSpPr>
              <a:spLocks noChangeArrowheads="1"/>
            </p:cNvSpPr>
            <p:nvPr/>
          </p:nvSpPr>
          <p:spPr bwMode="auto">
            <a:xfrm>
              <a:off x="6023" y="3929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79" name="Oval 247"/>
            <p:cNvSpPr>
              <a:spLocks noChangeArrowheads="1"/>
            </p:cNvSpPr>
            <p:nvPr/>
          </p:nvSpPr>
          <p:spPr bwMode="auto">
            <a:xfrm>
              <a:off x="6023" y="4157"/>
              <a:ext cx="45" cy="46"/>
            </a:xfrm>
            <a:prstGeom prst="ellipse">
              <a:avLst/>
            </a:prstGeom>
            <a:solidFill>
              <a:srgbClr val="C7E7F7"/>
            </a:solidFill>
            <a:ln>
              <a:noFill/>
            </a:ln>
            <a:effectLst>
              <a:prstShdw prst="shdw17" dist="17961" dir="2700000">
                <a:srgbClr val="C7E7F7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</p:grpSp>
      <p:sp>
        <p:nvSpPr>
          <p:cNvPr id="180" name="Rectangle 19"/>
          <p:cNvSpPr>
            <a:spLocks noChangeArrowheads="1"/>
          </p:cNvSpPr>
          <p:nvPr userDrawn="1"/>
        </p:nvSpPr>
        <p:spPr bwMode="auto">
          <a:xfrm>
            <a:off x="0" y="2586647"/>
            <a:ext cx="12245975" cy="969963"/>
          </a:xfrm>
          <a:prstGeom prst="rect">
            <a:avLst/>
          </a:prstGeom>
          <a:solidFill>
            <a:srgbClr val="1D30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81" name="그림 180" descr="장난감이(가) 표시된 사진&#10;&#10;자동 생성된 설명">
            <a:extLst>
              <a:ext uri="{FF2B5EF4-FFF2-40B4-BE49-F238E27FC236}">
                <a16:creationId xmlns:a16="http://schemas.microsoft.com/office/drawing/2014/main" id="{48AF10E2-82F6-4C5D-BCB2-ED9E75340F3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2739537"/>
            <a:ext cx="5992580" cy="4150044"/>
          </a:xfrm>
          <a:prstGeom prst="rect">
            <a:avLst/>
          </a:prstGeom>
        </p:spPr>
      </p:pic>
      <p:pic>
        <p:nvPicPr>
          <p:cNvPr id="183" name="Picture 10" descr="KAERI_Basi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9" y="134441"/>
            <a:ext cx="2163329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26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609600" indent="-609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anose="02020603050405020304" pitchFamily="18" charset="0"/>
        <a:buChar char="­"/>
        <a:defRPr kumimoji="1" sz="20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k object 16"/>
          <p:cNvSpPr/>
          <p:nvPr userDrawn="1"/>
        </p:nvSpPr>
        <p:spPr>
          <a:xfrm>
            <a:off x="273514" y="241341"/>
            <a:ext cx="11644973" cy="6375318"/>
          </a:xfrm>
          <a:custGeom>
            <a:avLst/>
            <a:gdLst/>
            <a:ahLst/>
            <a:cxnLst/>
            <a:rect l="l" t="t" r="r" b="b"/>
            <a:pathLst>
              <a:path w="10992485" h="5958205">
                <a:moveTo>
                  <a:pt x="0" y="5958001"/>
                </a:moveTo>
                <a:lnTo>
                  <a:pt x="10992002" y="5958001"/>
                </a:lnTo>
                <a:lnTo>
                  <a:pt x="10992002" y="0"/>
                </a:lnTo>
                <a:lnTo>
                  <a:pt x="0" y="0"/>
                </a:lnTo>
                <a:lnTo>
                  <a:pt x="0" y="5958001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273514" y="6145538"/>
            <a:ext cx="11644973" cy="370899"/>
            <a:chOff x="273514" y="6145538"/>
            <a:chExt cx="11644973" cy="370899"/>
          </a:xfrm>
        </p:grpSpPr>
        <p:sp>
          <p:nvSpPr>
            <p:cNvPr id="15" name="object 5"/>
            <p:cNvSpPr/>
            <p:nvPr userDrawn="1"/>
          </p:nvSpPr>
          <p:spPr>
            <a:xfrm>
              <a:off x="498021" y="6145567"/>
              <a:ext cx="11420466" cy="366395"/>
            </a:xfrm>
            <a:custGeom>
              <a:avLst/>
              <a:gdLst/>
              <a:ahLst/>
              <a:cxnLst/>
              <a:rect l="l" t="t" r="r" b="b"/>
              <a:pathLst>
                <a:path w="9114155" h="366395">
                  <a:moveTo>
                    <a:pt x="0" y="366001"/>
                  </a:moveTo>
                  <a:lnTo>
                    <a:pt x="9114002" y="366001"/>
                  </a:lnTo>
                  <a:lnTo>
                    <a:pt x="9114002" y="0"/>
                  </a:lnTo>
                  <a:lnTo>
                    <a:pt x="0" y="0"/>
                  </a:lnTo>
                  <a:lnTo>
                    <a:pt x="0" y="366001"/>
                  </a:lnTo>
                  <a:close/>
                </a:path>
              </a:pathLst>
            </a:custGeom>
            <a:solidFill>
              <a:schemeClr val="bg2">
                <a:lumMod val="50000"/>
                <a:alpha val="9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273514" y="6145538"/>
              <a:ext cx="298646" cy="370899"/>
            </a:xfrm>
            <a:prstGeom prst="rect">
              <a:avLst/>
            </a:prstGeom>
          </p:spPr>
        </p:pic>
      </p:grpSp>
      <p:sp>
        <p:nvSpPr>
          <p:cNvPr id="17" name="Text Placeholder 5"/>
          <p:cNvSpPr txBox="1">
            <a:spLocks/>
          </p:cNvSpPr>
          <p:nvPr userDrawn="1"/>
        </p:nvSpPr>
        <p:spPr>
          <a:xfrm>
            <a:off x="6608865" y="6264468"/>
            <a:ext cx="4863736" cy="136332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/>
              <a:t>One Team One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8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1" r:id="rId2"/>
    <p:sldLayoutId id="2147483671" r:id="rId3"/>
    <p:sldLayoutId id="2147483683" r:id="rId4"/>
    <p:sldLayoutId id="2147483684" r:id="rId5"/>
    <p:sldLayoutId id="2147483673" r:id="rId6"/>
    <p:sldLayoutId id="2147483674" r:id="rId7"/>
    <p:sldLayoutId id="2147483675" r:id="rId8"/>
    <p:sldLayoutId id="2147483676" r:id="rId9"/>
    <p:sldLayoutId id="2147483689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k object 16"/>
          <p:cNvSpPr/>
          <p:nvPr userDrawn="1"/>
        </p:nvSpPr>
        <p:spPr>
          <a:xfrm>
            <a:off x="273514" y="241341"/>
            <a:ext cx="11644973" cy="6375318"/>
          </a:xfrm>
          <a:custGeom>
            <a:avLst/>
            <a:gdLst/>
            <a:ahLst/>
            <a:cxnLst/>
            <a:rect l="l" t="t" r="r" b="b"/>
            <a:pathLst>
              <a:path w="10992485" h="5958205">
                <a:moveTo>
                  <a:pt x="0" y="5958001"/>
                </a:moveTo>
                <a:lnTo>
                  <a:pt x="10992002" y="5958001"/>
                </a:lnTo>
                <a:lnTo>
                  <a:pt x="10992002" y="0"/>
                </a:lnTo>
                <a:lnTo>
                  <a:pt x="0" y="0"/>
                </a:lnTo>
                <a:lnTo>
                  <a:pt x="0" y="5958001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73514" y="6145538"/>
            <a:ext cx="11644973" cy="370899"/>
            <a:chOff x="273514" y="6145538"/>
            <a:chExt cx="11644973" cy="370899"/>
          </a:xfrm>
        </p:grpSpPr>
        <p:sp>
          <p:nvSpPr>
            <p:cNvPr id="7" name="object 5"/>
            <p:cNvSpPr/>
            <p:nvPr userDrawn="1"/>
          </p:nvSpPr>
          <p:spPr>
            <a:xfrm>
              <a:off x="498021" y="6145567"/>
              <a:ext cx="11420466" cy="366395"/>
            </a:xfrm>
            <a:custGeom>
              <a:avLst/>
              <a:gdLst/>
              <a:ahLst/>
              <a:cxnLst/>
              <a:rect l="l" t="t" r="r" b="b"/>
              <a:pathLst>
                <a:path w="9114155" h="366395">
                  <a:moveTo>
                    <a:pt x="0" y="366001"/>
                  </a:moveTo>
                  <a:lnTo>
                    <a:pt x="9114002" y="366001"/>
                  </a:lnTo>
                  <a:lnTo>
                    <a:pt x="9114002" y="0"/>
                  </a:lnTo>
                  <a:lnTo>
                    <a:pt x="0" y="0"/>
                  </a:lnTo>
                  <a:lnTo>
                    <a:pt x="0" y="366001"/>
                  </a:lnTo>
                  <a:close/>
                </a:path>
              </a:pathLst>
            </a:custGeom>
            <a:solidFill>
              <a:schemeClr val="bg2">
                <a:lumMod val="50000"/>
                <a:alpha val="9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73514" y="6145538"/>
              <a:ext cx="298646" cy="370899"/>
            </a:xfrm>
            <a:prstGeom prst="rect">
              <a:avLst/>
            </a:prstGeom>
          </p:spPr>
        </p:pic>
      </p:grpSp>
      <p:sp>
        <p:nvSpPr>
          <p:cNvPr id="17" name="Text Placeholder 5"/>
          <p:cNvSpPr txBox="1">
            <a:spLocks/>
          </p:cNvSpPr>
          <p:nvPr userDrawn="1"/>
        </p:nvSpPr>
        <p:spPr>
          <a:xfrm>
            <a:off x="6123215" y="6264468"/>
            <a:ext cx="5349386" cy="136332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/>
              <a:t>One Team One Goal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76224" y="228600"/>
            <a:ext cx="11649075" cy="63817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57875" y="533400"/>
            <a:ext cx="5774176" cy="57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2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66"/>
          <a:stretch>
            <a:fillRect/>
          </a:stretch>
        </p:blipFill>
        <p:spPr bwMode="auto">
          <a:xfrm>
            <a:off x="0" y="0"/>
            <a:ext cx="12192000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8E9CCBE-FC59-4809-92A3-358E56A96E1B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30" name="Picture 8" descr="white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1"/>
          <a:stretch>
            <a:fillRect/>
          </a:stretch>
        </p:blipFill>
        <p:spPr bwMode="auto">
          <a:xfrm>
            <a:off x="0" y="3308350"/>
            <a:ext cx="1219200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3"/>
          <p:cNvSpPr>
            <a:spLocks noChangeArrowheads="1"/>
          </p:cNvSpPr>
          <p:nvPr userDrawn="1"/>
        </p:nvSpPr>
        <p:spPr bwMode="auto">
          <a:xfrm>
            <a:off x="0" y="2046288"/>
            <a:ext cx="11065933" cy="120650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000076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2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32" name="Rectangle 4"/>
          <p:cNvSpPr>
            <a:spLocks noChangeArrowheads="1"/>
          </p:cNvSpPr>
          <p:nvPr userDrawn="1"/>
        </p:nvSpPr>
        <p:spPr bwMode="auto">
          <a:xfrm rot="10800000">
            <a:off x="1767418" y="3729038"/>
            <a:ext cx="10424583" cy="120650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000076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2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1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817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ite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66"/>
          <a:stretch>
            <a:fillRect/>
          </a:stretch>
        </p:blipFill>
        <p:spPr bwMode="auto">
          <a:xfrm>
            <a:off x="0" y="0"/>
            <a:ext cx="1219200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619"/>
            <a:ext cx="10972800" cy="574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fld id="{F5E8F3D1-47A1-4601-A00E-4FCFBC9B955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2055" name="Rectangle 9"/>
          <p:cNvSpPr>
            <a:spLocks noChangeArrowheads="1"/>
          </p:cNvSpPr>
          <p:nvPr userDrawn="1"/>
        </p:nvSpPr>
        <p:spPr bwMode="auto">
          <a:xfrm>
            <a:off x="0" y="702051"/>
            <a:ext cx="10585451" cy="60325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1" y="1084263"/>
            <a:ext cx="115443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" name="Picture 4" descr="U:\기술연구소\이헌용\5. 기타\그림\realgain logo.png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7" t="20041" r="14119" b="19199"/>
          <a:stretch/>
        </p:blipFill>
        <p:spPr bwMode="auto">
          <a:xfrm>
            <a:off x="226277" y="6223419"/>
            <a:ext cx="766645" cy="44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92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818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charset="-127"/>
          <a:ea typeface="굴림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굴림" charset="-127"/>
          <a:ea typeface="굴림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굴림" charset="-127"/>
          <a:ea typeface="굴림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굴림" charset="-127"/>
          <a:ea typeface="굴림" charset="-127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굴림" charset="-127"/>
          <a:ea typeface="굴림" charset="-127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굴림" charset="-127"/>
          <a:ea typeface="굴림" charset="-127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굴림" charset="-127"/>
          <a:ea typeface="굴림" charset="-127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m0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02"/>
          <a:stretch>
            <a:fillRect/>
          </a:stretch>
        </p:blipFill>
        <p:spPr bwMode="auto">
          <a:xfrm>
            <a:off x="0" y="0"/>
            <a:ext cx="12192000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698CA4-6F2A-4446-BBE7-0A516BCC4808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5126" name="Picture 8" descr="sm0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2"/>
          <a:stretch>
            <a:fillRect/>
          </a:stretch>
        </p:blipFill>
        <p:spPr bwMode="auto">
          <a:xfrm>
            <a:off x="0" y="3670301"/>
            <a:ext cx="12192000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5"/>
          <p:cNvSpPr>
            <a:spLocks noChangeArrowheads="1"/>
          </p:cNvSpPr>
          <p:nvPr userDrawn="1"/>
        </p:nvSpPr>
        <p:spPr bwMode="auto">
          <a:xfrm>
            <a:off x="0" y="2046288"/>
            <a:ext cx="11065933" cy="12065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762F00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2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128" name="Rectangle 7"/>
          <p:cNvSpPr>
            <a:spLocks noChangeArrowheads="1"/>
          </p:cNvSpPr>
          <p:nvPr userDrawn="1"/>
        </p:nvSpPr>
        <p:spPr bwMode="auto">
          <a:xfrm rot="10800000">
            <a:off x="1767418" y="3729038"/>
            <a:ext cx="10424583" cy="12065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762F00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2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5129" name="Picture 11" descr="KAERI_Basic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8738"/>
            <a:ext cx="21590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97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sm0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313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5888"/>
            <a:ext cx="10972800" cy="5699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1" y="1084263"/>
            <a:ext cx="115443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fld id="{BE7DD880-A847-471B-9EB2-13656F7AA47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152" name="Rectangle 8"/>
          <p:cNvSpPr>
            <a:spLocks noChangeArrowheads="1"/>
          </p:cNvSpPr>
          <p:nvPr userDrawn="1"/>
        </p:nvSpPr>
        <p:spPr bwMode="auto">
          <a:xfrm>
            <a:off x="0" y="723900"/>
            <a:ext cx="10746317" cy="60325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153" name="Picture 9" descr="KAERI_Basic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8738"/>
            <a:ext cx="21590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97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charset="-127"/>
          <a:ea typeface="굴림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굴림" charset="-127"/>
          <a:ea typeface="굴림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charset="-127"/>
          <a:ea typeface="굴림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charset="-127"/>
          <a:ea typeface="굴림" charset="-127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charset="-127"/>
          <a:ea typeface="굴림" charset="-127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charset="-127"/>
          <a:ea typeface="굴림" charset="-127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charset="-127"/>
          <a:ea typeface="굴림" charset="-127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백색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-6350"/>
            <a:ext cx="12198349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FC1E625C-51DD-4F5C-B3C6-458FE2469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3078" name="Picture 8" descr="백색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5316"/>
            <a:ext cx="12198351" cy="640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5"/>
          <p:cNvSpPr>
            <a:spLocks noChangeArrowheads="1"/>
          </p:cNvSpPr>
          <p:nvPr userDrawn="1"/>
        </p:nvSpPr>
        <p:spPr bwMode="auto">
          <a:xfrm>
            <a:off x="0" y="2046288"/>
            <a:ext cx="11065933" cy="120650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000076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ko-KR" altLang="ko-KR" sz="20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80" name="Rectangle 6"/>
          <p:cNvSpPr>
            <a:spLocks noChangeArrowheads="1"/>
          </p:cNvSpPr>
          <p:nvPr userDrawn="1"/>
        </p:nvSpPr>
        <p:spPr bwMode="auto">
          <a:xfrm rot="10800000">
            <a:off x="1767418" y="3729038"/>
            <a:ext cx="10424583" cy="120650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000076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ko-KR" altLang="ko-KR" sz="200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081" name="Picture 11" descr="KAERI_Basi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8738"/>
            <a:ext cx="21590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Rectangle 8"/>
          <p:cNvSpPr>
            <a:spLocks noChangeArrowheads="1"/>
          </p:cNvSpPr>
          <p:nvPr userDrawn="1"/>
        </p:nvSpPr>
        <p:spPr bwMode="auto">
          <a:xfrm>
            <a:off x="12007271" y="-19695"/>
            <a:ext cx="184730" cy="461665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ko-KR" altLang="en-US" sz="2400" b="1">
              <a:latin typeface="Arial" charset="0"/>
            </a:endParaRPr>
          </a:p>
        </p:txBody>
      </p:sp>
      <p:sp>
        <p:nvSpPr>
          <p:cNvPr id="3083" name="Rectangle 10"/>
          <p:cNvSpPr>
            <a:spLocks noChangeArrowheads="1"/>
          </p:cNvSpPr>
          <p:nvPr userDrawn="1"/>
        </p:nvSpPr>
        <p:spPr bwMode="auto">
          <a:xfrm>
            <a:off x="12700" y="-30163"/>
            <a:ext cx="143933" cy="476251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/>
            <a:endParaRPr lang="ko-KR" altLang="en-US" sz="24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백색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-6350"/>
            <a:ext cx="12198349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5563"/>
            <a:ext cx="10972800" cy="508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2A969C4-CFCD-4B07-A015-653981511A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103" name="Rectangle 9"/>
          <p:cNvSpPr>
            <a:spLocks noChangeArrowheads="1"/>
          </p:cNvSpPr>
          <p:nvPr userDrawn="1"/>
        </p:nvSpPr>
        <p:spPr bwMode="auto">
          <a:xfrm>
            <a:off x="0" y="625475"/>
            <a:ext cx="10585451" cy="60325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ko-KR" altLang="en-US" sz="20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1" y="1084263"/>
            <a:ext cx="115443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105" name="Picture 10" descr="KAERI_Basic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8738"/>
            <a:ext cx="21590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41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16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charset="-127"/>
          <a:ea typeface="굴림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charset="-127"/>
          <a:ea typeface="굴림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굴림" charset="-127"/>
          <a:ea typeface="굴림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굴림" charset="-127"/>
          <a:ea typeface="굴림" charset="-127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굴림" charset="-127"/>
          <a:ea typeface="굴림" charset="-127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굴림" charset="-127"/>
          <a:ea typeface="굴림" charset="-127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굴림" charset="-127"/>
          <a:ea typeface="굴림" charset="-127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19050" y="2133600"/>
            <a:ext cx="11658600" cy="132343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 latinLnBrk="1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32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사출성형 시스템을 위한 전하 증폭기 설계</a:t>
            </a:r>
            <a:endParaRPr kumimoji="1" lang="en-US" altLang="ko-KR" sz="3200" b="1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 latinLnBrk="1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32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㈜</a:t>
            </a:r>
            <a:r>
              <a:rPr kumimoji="1" lang="ko-KR" altLang="en-US" sz="3200" b="1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리얼게인</a:t>
            </a:r>
            <a:r>
              <a:rPr kumimoji="1" lang="en-US" altLang="ko-KR" sz="32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B533606B-9D48-79B4-1238-03DAA0D0D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842" y="34353"/>
            <a:ext cx="1005949" cy="55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75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AF5EC-C1F5-00E9-2DA6-83BDAE834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BE94A1E2-5B53-1498-721A-00DC4C9B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619"/>
            <a:ext cx="10972800" cy="574675"/>
          </a:xfrm>
        </p:spPr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회로 설계</a:t>
            </a:r>
            <a:r>
              <a:rPr lang="en-US" altLang="ko-KR" dirty="0"/>
              <a:t> </a:t>
            </a:r>
            <a:r>
              <a:rPr lang="ko-KR" altLang="en-US" dirty="0"/>
              <a:t>및 시뮬레이션</a:t>
            </a:r>
          </a:p>
        </p:txBody>
      </p:sp>
      <p:sp>
        <p:nvSpPr>
          <p:cNvPr id="11" name="슬라이드 번호 개체 틀 5" hidden="1">
            <a:extLst>
              <a:ext uri="{FF2B5EF4-FFF2-40B4-BE49-F238E27FC236}">
                <a16:creationId xmlns:a16="http://schemas.microsoft.com/office/drawing/2014/main" id="{9B0FA7A7-DC45-9635-C9AB-4D99BD19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74823"/>
            <a:ext cx="2844800" cy="476250"/>
          </a:xfrm>
          <a:noFill/>
        </p:spPr>
        <p:txBody>
          <a:bodyPr/>
          <a:lstStyle>
            <a:lvl1pPr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671330" indent="-258204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032815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445941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859067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272193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685318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098444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511570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Aft>
                <a:spcPts val="600"/>
              </a:spcAft>
            </a:pPr>
            <a:endParaRPr lang="en-US" altLang="ko-KR" sz="1446" b="0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fld id="{763CAE56-45BD-4451-85CD-A0F8837F07CE}" type="slidenum">
              <a:rPr lang="en-US" altLang="ko-KR" sz="1446" b="0">
                <a:latin typeface="Arial" panose="020B0604020202020204" pitchFamily="34" charset="0"/>
              </a:rPr>
              <a:pPr>
                <a:spcAft>
                  <a:spcPts val="600"/>
                </a:spcAft>
              </a:pPr>
              <a:t>10</a:t>
            </a:fld>
            <a:endParaRPr lang="en-US" altLang="ko-KR" sz="1446" b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E378840-440E-A888-69D6-6CC81D8AB6CA}"/>
                  </a:ext>
                </a:extLst>
              </p:cNvPr>
              <p:cNvSpPr/>
              <p:nvPr/>
            </p:nvSpPr>
            <p:spPr bwMode="auto">
              <a:xfrm>
                <a:off x="1381596" y="5013906"/>
                <a:ext cx="4406585" cy="9296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sz="1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1" lang="ko-KR" altLang="en-US" sz="1900" dirty="0"/>
                  <a:t> 증가</a:t>
                </a:r>
                <a:r>
                  <a:rPr kumimoji="1" lang="en-US" altLang="ko-KR" sz="1900" dirty="0"/>
                  <a:t>, 2nd Amp</a:t>
                </a:r>
                <a:r>
                  <a:rPr kumimoji="1" lang="ko-KR" altLang="en-US" sz="1900" dirty="0"/>
                  <a:t>에서 증폭률 증가</a:t>
                </a:r>
                <a:r>
                  <a:rPr kumimoji="1" lang="en-US" altLang="ko-KR" sz="1900" dirty="0"/>
                  <a:t>.</a:t>
                </a:r>
              </a:p>
              <a:p>
                <a:pPr marL="342900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:r>
                  <a:rPr kumimoji="1" lang="ko-KR" altLang="en-US" sz="1900" dirty="0"/>
                  <a:t>오프셋</a:t>
                </a:r>
                <a:r>
                  <a:rPr kumimoji="1" lang="en-US" altLang="ko-KR" sz="1900" dirty="0"/>
                  <a:t>,</a:t>
                </a:r>
                <a:r>
                  <a:rPr kumimoji="1" lang="ko-KR" altLang="en-US" sz="1900" dirty="0"/>
                  <a:t> 노이즈  발생</a:t>
                </a:r>
                <a:r>
                  <a:rPr kumimoji="1" lang="en-US" altLang="ko-KR" sz="1900" dirty="0"/>
                  <a:t>.</a:t>
                </a:r>
                <a:endParaRPr kumimoji="1" lang="ko-KR" altLang="en-US" sz="19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E378840-440E-A888-69D6-6CC81D8AB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1596" y="5013906"/>
                <a:ext cx="4406585" cy="929693"/>
              </a:xfrm>
              <a:prstGeom prst="rect">
                <a:avLst/>
              </a:prstGeom>
              <a:blipFill>
                <a:blip r:embed="rId3"/>
                <a:stretch>
                  <a:fillRect l="-1245" t="-52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39056DA4-61DF-0608-8C36-D69BA89BB6A8}"/>
              </a:ext>
            </a:extLst>
          </p:cNvPr>
          <p:cNvSpPr/>
          <p:nvPr/>
        </p:nvSpPr>
        <p:spPr bwMode="auto">
          <a:xfrm>
            <a:off x="6503607" y="5087349"/>
            <a:ext cx="4095749" cy="4431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kumimoji="1" lang="en-US" altLang="ko-KR" sz="1900" dirty="0"/>
              <a:t>2</a:t>
            </a:r>
            <a:r>
              <a:rPr kumimoji="1" lang="en-US" altLang="ko-KR" sz="1900" baseline="30000" dirty="0"/>
              <a:t>nd</a:t>
            </a:r>
            <a:r>
              <a:rPr kumimoji="1" lang="ko-KR" altLang="en-US" sz="1900" dirty="0"/>
              <a:t> </a:t>
            </a:r>
            <a:r>
              <a:rPr kumimoji="1" lang="en-US" altLang="ko-KR" sz="1900" dirty="0"/>
              <a:t>Amp</a:t>
            </a:r>
            <a:r>
              <a:rPr kumimoji="1" lang="ko-KR" altLang="en-US" sz="1900" dirty="0"/>
              <a:t>와 </a:t>
            </a:r>
            <a:r>
              <a:rPr kumimoji="1" lang="en-US" altLang="ko-KR" sz="1900" dirty="0"/>
              <a:t>LPF</a:t>
            </a:r>
            <a:r>
              <a:rPr kumimoji="1" lang="ko-KR" altLang="en-US" sz="1900" dirty="0"/>
              <a:t>의 순서를 교체</a:t>
            </a:r>
            <a:r>
              <a:rPr kumimoji="1" lang="en-US" altLang="ko-KR" sz="1900" dirty="0"/>
              <a:t>.</a:t>
            </a:r>
            <a:endParaRPr kumimoji="1" lang="ko-KR" altLang="en-US" sz="1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3FFA41-77CF-B7C9-7A13-8EDD285E9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007" y="1324413"/>
            <a:ext cx="4489764" cy="32069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228A4B-2BFC-C9D7-97A3-CB4FBE373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766" y="1377720"/>
            <a:ext cx="4385433" cy="31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2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77749-AD89-C1DC-5A38-789516A39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8952C957-BA2D-D219-0CF2-C8A360B9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619"/>
            <a:ext cx="10972800" cy="57467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제작 및 실험 </a:t>
            </a:r>
            <a:endParaRPr kumimoji="1" lang="ko-KR" altLang="en-US" dirty="0"/>
          </a:p>
        </p:txBody>
      </p:sp>
      <p:sp>
        <p:nvSpPr>
          <p:cNvPr id="24588" name="Content Placeholder 2">
            <a:extLst>
              <a:ext uri="{FF2B5EF4-FFF2-40B4-BE49-F238E27FC236}">
                <a16:creationId xmlns:a16="http://schemas.microsoft.com/office/drawing/2014/main" id="{9402E506-224A-6887-01B6-752DFDD0A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084263"/>
            <a:ext cx="5670549" cy="5041900"/>
          </a:xfrm>
        </p:spPr>
        <p:txBody>
          <a:bodyPr/>
          <a:lstStyle/>
          <a:p>
            <a:r>
              <a:rPr lang="ko-KR" altLang="en-US" sz="2400" dirty="0" err="1"/>
              <a:t>상용품</a:t>
            </a:r>
            <a:r>
              <a:rPr lang="en-US" altLang="ko-KR" sz="2400" dirty="0"/>
              <a:t>(Kistler)</a:t>
            </a:r>
            <a:r>
              <a:rPr lang="ko-KR" altLang="en-US" sz="2400" dirty="0"/>
              <a:t>과 비교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상용품에 비해 낮은 민감도</a:t>
            </a:r>
            <a:endParaRPr lang="en-US" altLang="ko-KR" sz="2400" dirty="0"/>
          </a:p>
        </p:txBody>
      </p:sp>
      <p:pic>
        <p:nvPicPr>
          <p:cNvPr id="4" name="그림 3" descr="텍스트, 폰트, 친필, 라인이(가) 표시된 사진&#10;&#10;자동 생성된 설명">
            <a:extLst>
              <a:ext uri="{FF2B5EF4-FFF2-40B4-BE49-F238E27FC236}">
                <a16:creationId xmlns:a16="http://schemas.microsoft.com/office/drawing/2014/main" id="{A3FB28AF-FBC5-3F5A-FE67-81713230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1" y="1315728"/>
            <a:ext cx="5670551" cy="4578969"/>
          </a:xfrm>
          <a:prstGeom prst="rect">
            <a:avLst/>
          </a:prstGeom>
          <a:noFill/>
        </p:spPr>
      </p:pic>
      <p:sp>
        <p:nvSpPr>
          <p:cNvPr id="11" name="슬라이드 번호 개체 틀 5" hidden="1">
            <a:extLst>
              <a:ext uri="{FF2B5EF4-FFF2-40B4-BE49-F238E27FC236}">
                <a16:creationId xmlns:a16="http://schemas.microsoft.com/office/drawing/2014/main" id="{0716E497-EA0A-6185-9E09-738D9043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74823"/>
            <a:ext cx="2844800" cy="476250"/>
          </a:xfrm>
          <a:noFill/>
        </p:spPr>
        <p:txBody>
          <a:bodyPr/>
          <a:lstStyle>
            <a:lvl1pPr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671330" indent="-258204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032815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445941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859067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272193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685318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098444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511570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Aft>
                <a:spcPts val="600"/>
              </a:spcAft>
            </a:pPr>
            <a:endParaRPr lang="en-US" altLang="ko-KR" sz="1446" b="0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fld id="{763CAE56-45BD-4451-85CD-A0F8837F07CE}" type="slidenum">
              <a:rPr lang="en-US" altLang="ko-KR" sz="1446" b="0">
                <a:latin typeface="Arial" panose="020B0604020202020204" pitchFamily="34" charset="0"/>
              </a:rPr>
              <a:pPr>
                <a:spcAft>
                  <a:spcPts val="600"/>
                </a:spcAft>
              </a:pPr>
              <a:t>11</a:t>
            </a:fld>
            <a:endParaRPr lang="en-US" altLang="ko-KR" sz="1446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7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EA6A2-E550-6035-41E5-E14B9A5A1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9D154133-2DC2-CB81-72DB-A2358993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619"/>
            <a:ext cx="10972800" cy="57467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3</a:t>
            </a:r>
            <a:r>
              <a:rPr kumimoji="1" lang="ko-KR" altLang="en-US" dirty="0"/>
              <a:t>. 제작 및 실험</a:t>
            </a:r>
          </a:p>
        </p:txBody>
      </p:sp>
      <p:sp>
        <p:nvSpPr>
          <p:cNvPr id="24588" name="Content Placeholder 2">
            <a:extLst>
              <a:ext uri="{FF2B5EF4-FFF2-40B4-BE49-F238E27FC236}">
                <a16:creationId xmlns:a16="http://schemas.microsoft.com/office/drawing/2014/main" id="{E57AFCFD-5A5C-8F75-9101-99065DE0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084263"/>
            <a:ext cx="5670549" cy="5041900"/>
          </a:xfrm>
        </p:spPr>
        <p:txBody>
          <a:bodyPr wrap="square" anchor="t">
            <a:normAutofit/>
          </a:bodyPr>
          <a:lstStyle/>
          <a:p>
            <a:r>
              <a:rPr lang="ko-KR" altLang="en-US" sz="2400" dirty="0"/>
              <a:t>입력단자 주변의 누설전류 제거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입력단에 </a:t>
            </a:r>
            <a:r>
              <a:rPr lang="en-US" altLang="ko-KR" sz="2400" dirty="0"/>
              <a:t>“</a:t>
            </a:r>
            <a:r>
              <a:rPr lang="ko-KR" altLang="en-US" sz="2400" dirty="0" err="1"/>
              <a:t>가드링</a:t>
            </a:r>
            <a:r>
              <a:rPr lang="en-US" altLang="ko-KR" sz="2400" dirty="0"/>
              <a:t>”</a:t>
            </a:r>
            <a:r>
              <a:rPr lang="ko-KR" altLang="en-US" sz="2400" dirty="0"/>
              <a:t>설계</a:t>
            </a:r>
            <a:r>
              <a:rPr lang="en-US" altLang="ko-KR" sz="2400" dirty="0"/>
              <a:t>.</a:t>
            </a:r>
          </a:p>
        </p:txBody>
      </p:sp>
      <p:pic>
        <p:nvPicPr>
          <p:cNvPr id="3" name="그림 2" descr="도표, 라인, 평면도, 그래프이(가) 표시된 사진&#10;&#10;자동 생성된 설명">
            <a:extLst>
              <a:ext uri="{FF2B5EF4-FFF2-40B4-BE49-F238E27FC236}">
                <a16:creationId xmlns:a16="http://schemas.microsoft.com/office/drawing/2014/main" id="{D49B6747-874B-8BFD-A8DA-153C02ED3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1" y="1757581"/>
            <a:ext cx="5670551" cy="3695264"/>
          </a:xfrm>
          <a:prstGeom prst="rect">
            <a:avLst/>
          </a:prstGeom>
          <a:noFill/>
        </p:spPr>
      </p:pic>
      <p:sp>
        <p:nvSpPr>
          <p:cNvPr id="11" name="슬라이드 번호 개체 틀 5" hidden="1">
            <a:extLst>
              <a:ext uri="{FF2B5EF4-FFF2-40B4-BE49-F238E27FC236}">
                <a16:creationId xmlns:a16="http://schemas.microsoft.com/office/drawing/2014/main" id="{05C5BDCC-8448-7FA2-167C-67DA8F3B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74823"/>
            <a:ext cx="2844800" cy="476250"/>
          </a:xfrm>
          <a:noFill/>
        </p:spPr>
        <p:txBody>
          <a:bodyPr/>
          <a:lstStyle>
            <a:lvl1pPr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671330" indent="-258204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032815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445941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859067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272193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685318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098444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511570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Aft>
                <a:spcPts val="600"/>
              </a:spcAft>
            </a:pPr>
            <a:endParaRPr lang="en-US" altLang="ko-KR" sz="1446" b="0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fld id="{763CAE56-45BD-4451-85CD-A0F8837F07CE}" type="slidenum">
              <a:rPr lang="en-US" altLang="ko-KR" sz="1446" b="0">
                <a:latin typeface="Arial" panose="020B0604020202020204" pitchFamily="34" charset="0"/>
              </a:rPr>
              <a:pPr>
                <a:spcAft>
                  <a:spcPts val="600"/>
                </a:spcAft>
              </a:pPr>
              <a:t>12</a:t>
            </a:fld>
            <a:endParaRPr lang="en-US" altLang="ko-KR" sz="1446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1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EFE96-823C-2617-CDD3-09A745B87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A5FCF0CD-D64F-30F3-724F-137DD8E0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619"/>
            <a:ext cx="10972800" cy="57467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3</a:t>
            </a:r>
            <a:r>
              <a:rPr kumimoji="1" lang="ko-KR" altLang="en-US" dirty="0"/>
              <a:t>. 제작 및 실험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8" name="Content Placeholder 2">
                <a:extLst>
                  <a:ext uri="{FF2B5EF4-FFF2-40B4-BE49-F238E27FC236}">
                    <a16:creationId xmlns:a16="http://schemas.microsoft.com/office/drawing/2014/main" id="{45D8F8E3-5DA5-3F5D-36A9-B383E9EF011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3851" y="1084263"/>
                <a:ext cx="5670549" cy="5041900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ko-KR" altLang="en-US" sz="2400" dirty="0"/>
                  <a:t>기생저항</a:t>
                </a:r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𝑏𝑜𝑎𝑟𝑑</m:t>
                        </m:r>
                      </m:sub>
                    </m:sSub>
                  </m:oMath>
                </a14:m>
                <a:r>
                  <a:rPr lang="en-US" altLang="ko-KR" sz="2400" dirty="0"/>
                  <a:t>)</a:t>
                </a:r>
                <a:r>
                  <a:rPr lang="ko-KR" altLang="en-US" sz="2400" dirty="0"/>
                  <a:t> 고려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𝑏𝑜𝑎𝑟𝑑</m:t>
                        </m:r>
                      </m:sub>
                    </m:sSub>
                  </m:oMath>
                </a14:m>
                <a:r>
                  <a:rPr lang="ko-KR" altLang="en-US" sz="2400" dirty="0"/>
                  <a:t>를 증가시켜야 함</a:t>
                </a:r>
                <a:r>
                  <a:rPr lang="en-US" altLang="ko-KR" sz="2400" dirty="0"/>
                  <a:t>.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endParaRPr lang="en-US" altLang="ko-KR" sz="2400" dirty="0"/>
              </a:p>
            </p:txBody>
          </p:sp>
        </mc:Choice>
        <mc:Fallback>
          <p:sp>
            <p:nvSpPr>
              <p:cNvPr id="24588" name="Content Placeholder 2">
                <a:extLst>
                  <a:ext uri="{FF2B5EF4-FFF2-40B4-BE49-F238E27FC236}">
                    <a16:creationId xmlns:a16="http://schemas.microsoft.com/office/drawing/2014/main" id="{45D8F8E3-5DA5-3F5D-36A9-B383E9EF0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3851" y="1084263"/>
                <a:ext cx="5670549" cy="5041900"/>
              </a:xfrm>
              <a:blipFill>
                <a:blip r:embed="rId3"/>
                <a:stretch>
                  <a:fillRect l="-1613" t="-13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도표, 스케치, 라인, 기술 도면이(가) 표시된 사진&#10;&#10;자동 생성된 설명">
            <a:extLst>
              <a:ext uri="{FF2B5EF4-FFF2-40B4-BE49-F238E27FC236}">
                <a16:creationId xmlns:a16="http://schemas.microsoft.com/office/drawing/2014/main" id="{EBDBAD8B-3C39-B8AF-8E75-738D1D3C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858" y="1084263"/>
            <a:ext cx="5402036" cy="5041900"/>
          </a:xfrm>
          <a:prstGeom prst="rect">
            <a:avLst/>
          </a:prstGeom>
          <a:noFill/>
        </p:spPr>
      </p:pic>
      <p:sp>
        <p:nvSpPr>
          <p:cNvPr id="11" name="슬라이드 번호 개체 틀 5" hidden="1">
            <a:extLst>
              <a:ext uri="{FF2B5EF4-FFF2-40B4-BE49-F238E27FC236}">
                <a16:creationId xmlns:a16="http://schemas.microsoft.com/office/drawing/2014/main" id="{1E66C759-953C-D87C-C12D-B83A22AD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74823"/>
            <a:ext cx="2844800" cy="476250"/>
          </a:xfrm>
          <a:noFill/>
        </p:spPr>
        <p:txBody>
          <a:bodyPr/>
          <a:lstStyle>
            <a:lvl1pPr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671330" indent="-258204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032815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445941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859067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272193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685318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098444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511570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Aft>
                <a:spcPts val="600"/>
              </a:spcAft>
            </a:pPr>
            <a:endParaRPr lang="en-US" altLang="ko-KR" sz="1446" b="0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fld id="{763CAE56-45BD-4451-85CD-A0F8837F07CE}" type="slidenum">
              <a:rPr lang="en-US" altLang="ko-KR" sz="1446" b="0">
                <a:latin typeface="Arial" panose="020B0604020202020204" pitchFamily="34" charset="0"/>
              </a:rPr>
              <a:pPr>
                <a:spcAft>
                  <a:spcPts val="600"/>
                </a:spcAft>
              </a:pPr>
              <a:t>13</a:t>
            </a:fld>
            <a:endParaRPr lang="en-US" altLang="ko-KR" sz="1446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5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D5B0A-0C5E-5DF0-6C42-BB8D7A211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0248235D-D6AD-6B51-335F-EAE93456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619"/>
            <a:ext cx="10972800" cy="57467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3</a:t>
            </a:r>
            <a:r>
              <a:rPr kumimoji="1" lang="ko-KR" altLang="en-US" dirty="0"/>
              <a:t>. 제작 및 실험</a:t>
            </a:r>
          </a:p>
        </p:txBody>
      </p:sp>
      <p:pic>
        <p:nvPicPr>
          <p:cNvPr id="3" name="그림 2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208ADA57-662A-C3FF-22D0-8DBC456660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290"/>
          <a:stretch/>
        </p:blipFill>
        <p:spPr>
          <a:xfrm>
            <a:off x="6405291" y="1461727"/>
            <a:ext cx="5194427" cy="3934546"/>
          </a:xfrm>
          <a:prstGeom prst="rect">
            <a:avLst/>
          </a:prstGeom>
          <a:noFill/>
        </p:spPr>
      </p:pic>
      <p:sp>
        <p:nvSpPr>
          <p:cNvPr id="11" name="슬라이드 번호 개체 틀 5" hidden="1">
            <a:extLst>
              <a:ext uri="{FF2B5EF4-FFF2-40B4-BE49-F238E27FC236}">
                <a16:creationId xmlns:a16="http://schemas.microsoft.com/office/drawing/2014/main" id="{A2D32590-F175-7021-103C-23C43FBF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74823"/>
            <a:ext cx="2844800" cy="476250"/>
          </a:xfrm>
          <a:noFill/>
        </p:spPr>
        <p:txBody>
          <a:bodyPr/>
          <a:lstStyle>
            <a:lvl1pPr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671330" indent="-258204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032815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445941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859067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272193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685318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098444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511570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Aft>
                <a:spcPts val="600"/>
              </a:spcAft>
            </a:pPr>
            <a:endParaRPr lang="en-US" altLang="ko-KR" sz="1446" b="0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fld id="{763CAE56-45BD-4451-85CD-A0F8837F07CE}" type="slidenum">
              <a:rPr lang="en-US" altLang="ko-KR" sz="1446" b="0">
                <a:latin typeface="Arial" panose="020B0604020202020204" pitchFamily="34" charset="0"/>
              </a:rPr>
              <a:pPr>
                <a:spcAft>
                  <a:spcPts val="600"/>
                </a:spcAft>
              </a:pPr>
              <a:t>14</a:t>
            </a:fld>
            <a:endParaRPr lang="en-US" altLang="ko-KR" sz="1446" b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7062D693-C8B0-A95A-487A-0FB39C24EA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3851" y="1084263"/>
                <a:ext cx="5924549" cy="5041900"/>
              </a:xfrm>
            </p:spPr>
            <p:txBody>
              <a:bodyPr/>
              <a:lstStyle/>
              <a:p>
                <a:pPr marL="342900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𝒃𝒐𝒂𝒓𝒅</m:t>
                        </m:r>
                      </m:sub>
                    </m:sSub>
                  </m:oMath>
                </a14:m>
                <a:r>
                  <a:rPr kumimoji="1" lang="ko-KR" altLang="en-US" sz="2400" b="1" dirty="0"/>
                  <a:t> </a:t>
                </a:r>
                <a:r>
                  <a:rPr kumimoji="1" lang="ko-KR" altLang="en-US" sz="2400" dirty="0"/>
                  <a:t>증가</a:t>
                </a:r>
              </a:p>
              <a:p>
                <a:pPr marL="800100" lvl="2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:r>
                  <a:rPr kumimoji="1" lang="en-US" altLang="ko-KR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OP-AMP</a:t>
                </a:r>
                <a:r>
                  <a:rPr lang="ko-KR" altLang="en-US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</a:t>
                </a:r>
                <a:r>
                  <a:rPr lang="ko-KR" altLang="en-US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ADA4556-2</a:t>
                </a:r>
                <a:endParaRPr kumimoji="1"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marL="800100" lvl="2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:r>
                  <a:rPr lang="ko-KR" altLang="en-US" sz="24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커패시터</a:t>
                </a:r>
                <a:r>
                  <a:rPr lang="ko-KR" altLang="en-US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</a:t>
                </a:r>
                <a:r>
                  <a:rPr lang="ko-KR" altLang="en-US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세라믹 패키지 사용 소자</a:t>
                </a:r>
                <a:endPara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marL="800100" lvl="2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:r>
                  <a:rPr kumimoji="1" lang="en-US" altLang="ko-KR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PCB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𝑨𝒍</m:t>
                        </m:r>
                      </m:e>
                      <m:sub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𝑶</m:t>
                        </m:r>
                      </m:e>
                      <m:sub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1" lang="ko-KR" altLang="en-US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을 사용한 세라믹 </a:t>
                </a:r>
                <a:r>
                  <a:rPr kumimoji="1" lang="en-US" altLang="ko-KR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PCB</a:t>
                </a: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7062D693-C8B0-A95A-487A-0FB39C24E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3851" y="1084263"/>
                <a:ext cx="5924549" cy="5041900"/>
              </a:xfrm>
              <a:blipFill>
                <a:blip r:embed="rId4"/>
                <a:stretch>
                  <a:fillRect l="-1543" t="-1330" r="-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7F144D5-612D-F1A2-698A-3178EB6B2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366881"/>
            <a:ext cx="4919526" cy="4766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2FCB8D-7B88-4289-2A14-D66164CC7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212254"/>
            <a:ext cx="4153260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0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00" y="23056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8775" lvl="0" indent="-358775" algn="ctr" defTabSz="958850" eaLnBrk="0" fontAlgn="base" latinLnBrk="1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defRPr/>
            </a:pPr>
            <a:r>
              <a:rPr kumimoji="1" lang="en-US" altLang="ko-KR" sz="4000" b="1" dirty="0">
                <a:solidFill>
                  <a:srgbClr val="000066"/>
                </a:solidFill>
                <a:latin typeface="Script MT Bold" pitchFamily="66" charset="0"/>
                <a:ea typeface="HY견고딕" pitchFamily="18" charset="-127"/>
                <a:cs typeface="Tahoma" pitchFamily="34" charset="0"/>
              </a:rPr>
              <a:t>Thank You Very Much.</a:t>
            </a:r>
          </a:p>
          <a:p>
            <a:pPr marL="358775" lvl="0" indent="-358775" algn="ctr" defTabSz="958850" eaLnBrk="0" fontAlgn="base" latinLnBrk="1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defRPr/>
            </a:pPr>
            <a:r>
              <a:rPr kumimoji="1" lang="ko-KR" altLang="en-US" sz="4000" b="1" dirty="0">
                <a:solidFill>
                  <a:srgbClr val="000066"/>
                </a:solidFill>
                <a:latin typeface="HY해서M" pitchFamily="18" charset="-127"/>
                <a:ea typeface="HY해서M" pitchFamily="18" charset="-127"/>
                <a:cs typeface="Tahoma" pitchFamily="34" charset="0"/>
              </a:rPr>
              <a:t>감사합니다</a:t>
            </a:r>
            <a:r>
              <a:rPr kumimoji="1" lang="en-US" altLang="ko-KR" sz="4000" b="1" dirty="0">
                <a:solidFill>
                  <a:srgbClr val="000066"/>
                </a:solidFill>
                <a:latin typeface="HY해서M" pitchFamily="18" charset="-127"/>
                <a:ea typeface="HY해서M" pitchFamily="18" charset="-127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3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381000" y="76200"/>
            <a:ext cx="10972800" cy="569912"/>
          </a:xfrm>
        </p:spPr>
        <p:txBody>
          <a:bodyPr/>
          <a:lstStyle/>
          <a:p>
            <a:pPr algn="ctr"/>
            <a:r>
              <a:rPr lang="ko-KR" altLang="en-US" sz="4000" b="1" dirty="0"/>
              <a:t>논문 요약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7200" y="6374823"/>
            <a:ext cx="2844800" cy="476250"/>
          </a:xfrm>
          <a:noFill/>
        </p:spPr>
        <p:txBody>
          <a:bodyPr/>
          <a:lstStyle>
            <a:lvl1pPr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671330" indent="-258204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032815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445941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859067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272193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685318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098444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511570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446" b="0" dirty="0">
              <a:latin typeface="Arial" panose="020B0604020202020204" pitchFamily="34" charset="0"/>
            </a:endParaRPr>
          </a:p>
          <a:p>
            <a:fld id="{763CAE56-45BD-4451-85CD-A0F8837F07CE}" type="slidenum">
              <a:rPr lang="en-US" altLang="ko-KR" sz="1446" b="0">
                <a:latin typeface="Arial" panose="020B0604020202020204" pitchFamily="34" charset="0"/>
              </a:rPr>
              <a:pPr/>
              <a:t>2</a:t>
            </a:fld>
            <a:endParaRPr lang="en-US" altLang="ko-KR" sz="1446" b="0" dirty="0">
              <a:latin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2016" y="2112928"/>
            <a:ext cx="11190768" cy="1938479"/>
          </a:xfrm>
          <a:prstGeom prst="rect">
            <a:avLst/>
          </a:prstGeom>
        </p:spPr>
        <p:txBody>
          <a:bodyPr vert="horz" wrap="square" lIns="99060" tIns="49530" rIns="99060" bIns="4953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33CC"/>
                </a:solidFill>
              </a:rPr>
              <a:t>1. </a:t>
            </a:r>
            <a:r>
              <a:rPr lang="ko-KR" altLang="en-US" sz="2800" dirty="0">
                <a:solidFill>
                  <a:srgbClr val="0033CC"/>
                </a:solidFill>
              </a:rPr>
              <a:t>전하 증폭기 기본 개념 및 동작 원리</a:t>
            </a:r>
            <a:endParaRPr lang="en-US" altLang="ko-KR" sz="2800" dirty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33CC"/>
                </a:solidFill>
              </a:rPr>
              <a:t>2. </a:t>
            </a:r>
            <a:r>
              <a:rPr lang="ko-KR" altLang="en-US" sz="2800" dirty="0">
                <a:solidFill>
                  <a:srgbClr val="0033CC"/>
                </a:solidFill>
              </a:rPr>
              <a:t>회로 설계 및 시뮬레이션</a:t>
            </a:r>
            <a:endParaRPr lang="en-US" altLang="ko-KR" sz="2800" dirty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33CC"/>
                </a:solidFill>
              </a:rPr>
              <a:t>3. </a:t>
            </a:r>
            <a:r>
              <a:rPr lang="ko-KR" altLang="en-US" sz="2800" dirty="0">
                <a:solidFill>
                  <a:srgbClr val="0033CC"/>
                </a:solidFill>
              </a:rPr>
              <a:t>제작 및 실험</a:t>
            </a:r>
            <a:endParaRPr lang="en-US" altLang="ko-KR" sz="2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2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D9B35-2D9F-FE09-5C91-CFF95E27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4BBECB2E-14A4-F060-A68C-6D60E4EF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619"/>
            <a:ext cx="10972800" cy="57467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>
                <a:latin typeface="+mj-lt"/>
                <a:ea typeface="+mj-ea"/>
                <a:cs typeface="+mj-cs"/>
              </a:rPr>
              <a:t>1. 전하 증폭기 기본 개념 및 동작원리</a:t>
            </a:r>
          </a:p>
        </p:txBody>
      </p:sp>
      <p:pic>
        <p:nvPicPr>
          <p:cNvPr id="4" name="그림 3" descr="도표, 스케치, 그림, 라인이(가) 표시된 사진&#10;&#10;자동 생성된 설명">
            <a:extLst>
              <a:ext uri="{FF2B5EF4-FFF2-40B4-BE49-F238E27FC236}">
                <a16:creationId xmlns:a16="http://schemas.microsoft.com/office/drawing/2014/main" id="{0C0B08B5-4ABB-D4C7-3228-D8BD4C420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1" y="1269005"/>
            <a:ext cx="5670549" cy="467241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2F9058F-3F61-7CE2-29AC-0E007ADA146E}"/>
                  </a:ext>
                </a:extLst>
              </p:cNvPr>
              <p:cNvSpPr/>
              <p:nvPr/>
            </p:nvSpPr>
            <p:spPr bwMode="auto">
              <a:xfrm>
                <a:off x="6197601" y="1084263"/>
                <a:ext cx="5670551" cy="504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342900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14:m>
                  <m:oMath xmlns:m="http://schemas.openxmlformats.org/officeDocument/2006/math">
                    <m:r>
                      <a:rPr kumimoji="1" lang="ko-KR" altLang="en-US" sz="2800" b="1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ko-KR" alt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8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kumimoji="1" lang="ko-KR" altLang="en-US" sz="2800" b="1" i="1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kumimoji="1" lang="ko-KR" alt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ko-KR" altLang="en-US" sz="2800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kumimoji="1" lang="ko-KR" altLang="en-US" sz="2800" b="1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kumimoji="1" lang="ko-KR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kumimoji="1" lang="ko-KR" altLang="en-US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kumimoji="1" lang="en-US" altLang="ko-KR" sz="2800" b="1" i="1" dirty="0"/>
              </a:p>
              <a:p>
                <a:pPr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en-US" altLang="ko-KR" sz="2800" b="1" i="1" dirty="0"/>
              </a:p>
              <a:p>
                <a:pPr marL="342900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:r>
                  <a:rPr kumimoji="1" lang="ko-KR" altLang="en-US" sz="2000" dirty="0"/>
                  <a:t>즉</a:t>
                </a:r>
                <a:r>
                  <a:rPr kumimoji="1"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1" lang="ko-KR" altLang="en-US" sz="2000" dirty="0"/>
                  <a:t>는 민감도</a:t>
                </a:r>
                <a:r>
                  <a:rPr kumimoji="1" lang="en-US" altLang="ko-KR" sz="2000" dirty="0"/>
                  <a:t>(sensitivity)</a:t>
                </a:r>
                <a:r>
                  <a:rPr kumimoji="1" lang="ko-KR" altLang="en-US" sz="2000" dirty="0"/>
                  <a:t>와 연관</a:t>
                </a:r>
                <a:r>
                  <a:rPr kumimoji="1" lang="en-US" altLang="ko-KR" sz="2000" dirty="0"/>
                  <a:t>.</a:t>
                </a:r>
                <a:endParaRPr kumimoji="1" lang="ko-KR" altLang="en-US" sz="20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2F9058F-3F61-7CE2-29AC-0E007ADA1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7601" y="1084263"/>
                <a:ext cx="5670551" cy="5041900"/>
              </a:xfrm>
              <a:prstGeom prst="rect">
                <a:avLst/>
              </a:prstGeom>
              <a:blipFill>
                <a:blip r:embed="rId4"/>
                <a:stretch>
                  <a:fillRect l="-9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슬라이드 번호 개체 틀 5" hidden="1">
            <a:extLst>
              <a:ext uri="{FF2B5EF4-FFF2-40B4-BE49-F238E27FC236}">
                <a16:creationId xmlns:a16="http://schemas.microsoft.com/office/drawing/2014/main" id="{D1B5312F-41E0-D18F-D473-E4C6A11A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74823"/>
            <a:ext cx="2844800" cy="476250"/>
          </a:xfrm>
          <a:noFill/>
        </p:spPr>
        <p:txBody>
          <a:bodyPr/>
          <a:lstStyle>
            <a:lvl1pPr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671330" indent="-258204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032815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445941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859067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272193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685318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098444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511570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Aft>
                <a:spcPts val="600"/>
              </a:spcAft>
            </a:pPr>
            <a:endParaRPr lang="en-US" altLang="ko-KR" sz="1446" b="0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fld id="{763CAE56-45BD-4451-85CD-A0F8837F07CE}" type="slidenum">
              <a:rPr lang="en-US" altLang="ko-KR" sz="1446" b="0">
                <a:latin typeface="Arial" panose="020B0604020202020204" pitchFamily="34" charset="0"/>
              </a:rPr>
              <a:pPr>
                <a:spcAft>
                  <a:spcPts val="600"/>
                </a:spcAft>
              </a:pPr>
              <a:t>3</a:t>
            </a:fld>
            <a:endParaRPr lang="en-US" altLang="ko-KR" sz="1446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9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381000" y="76200"/>
            <a:ext cx="10972800" cy="56991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전하 증폭기 기본 개념 및 동작원리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7200" y="6374823"/>
            <a:ext cx="2844800" cy="476250"/>
          </a:xfrm>
          <a:noFill/>
        </p:spPr>
        <p:txBody>
          <a:bodyPr/>
          <a:lstStyle>
            <a:lvl1pPr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671330" indent="-258204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032815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445941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859067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272193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685318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098444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511570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446" b="0" dirty="0">
              <a:latin typeface="Arial" panose="020B0604020202020204" pitchFamily="34" charset="0"/>
            </a:endParaRPr>
          </a:p>
          <a:p>
            <a:fld id="{763CAE56-45BD-4451-85CD-A0F8837F07CE}" type="slidenum">
              <a:rPr lang="en-US" altLang="ko-KR" sz="1446" b="0">
                <a:latin typeface="Arial" panose="020B0604020202020204" pitchFamily="34" charset="0"/>
              </a:rPr>
              <a:pPr/>
              <a:t>4</a:t>
            </a:fld>
            <a:endParaRPr lang="en-US" altLang="ko-KR" sz="1446" b="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848252" y="5235256"/>
                <a:ext cx="64954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"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ko-KR" altLang="en-US" sz="2000" dirty="0"/>
                  <a:t>를 제거한 이유 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입력 신호의 손실을 없애기 위해</a:t>
                </a:r>
                <a:r>
                  <a:rPr lang="en-US" altLang="ko-KR" sz="2000" dirty="0"/>
                  <a:t>.”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252" y="5235256"/>
                <a:ext cx="6495496" cy="400110"/>
              </a:xfrm>
              <a:prstGeom prst="rect">
                <a:avLst/>
              </a:prstGeom>
              <a:blipFill>
                <a:blip r:embed="rId3"/>
                <a:stretch>
                  <a:fillRect t="-12308" r="-94" b="-2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9C8B855-3AC3-7D29-6ED8-E4955202B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749" y="1828800"/>
            <a:ext cx="801650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8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39DE2-2D65-F524-8565-31341E651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796182D8-7376-4D6D-F2EE-E8377E53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619"/>
            <a:ext cx="10972800" cy="57467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>
                <a:latin typeface="+mj-lt"/>
                <a:ea typeface="+mj-ea"/>
                <a:cs typeface="+mj-cs"/>
              </a:rPr>
              <a:t>1. 전하 증폭기 기본 개념 및 동작원리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CF06CDD-687D-A37E-0768-BA9CBBB69C87}"/>
                  </a:ext>
                </a:extLst>
              </p:cNvPr>
              <p:cNvSpPr/>
              <p:nvPr/>
            </p:nvSpPr>
            <p:spPr bwMode="auto">
              <a:xfrm>
                <a:off x="323851" y="1084263"/>
                <a:ext cx="5670549" cy="504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342900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:r>
                  <a:rPr kumimoji="1" lang="ko-KR" altLang="en-US" sz="2000" dirty="0"/>
                  <a:t>이상적 전하 증폭기의 피드백 부분은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1" lang="ko-KR" altLang="en-US" sz="2000" dirty="0"/>
                  <a:t>만으로 이루어져 있다</a:t>
                </a:r>
                <a:r>
                  <a:rPr kumimoji="1" lang="en-US" altLang="ko-KR" sz="2000" dirty="0"/>
                  <a:t>.</a:t>
                </a:r>
              </a:p>
              <a:p>
                <a:pPr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en-US" altLang="ko-KR" sz="2000" dirty="0"/>
              </a:p>
              <a:p>
                <a:pPr marL="342900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:r>
                  <a:rPr kumimoji="1" lang="en-US" altLang="ko-KR" sz="2000" dirty="0"/>
                  <a:t>DC </a:t>
                </a:r>
                <a:r>
                  <a:rPr kumimoji="1" lang="ko-KR" altLang="en-US" sz="2000" dirty="0"/>
                  <a:t>경로의 필요성</a:t>
                </a:r>
                <a:endParaRPr kumimoji="1" lang="en-US" altLang="ko-KR" sz="2000" dirty="0"/>
              </a:p>
              <a:p>
                <a:pPr marL="800100" lvl="1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:r>
                  <a:rPr kumimoji="1" lang="ko-KR" altLang="en-US" sz="2000" dirty="0"/>
                  <a:t>출력 오프셋이 무한대가 된다</a:t>
                </a:r>
                <a:r>
                  <a:rPr kumimoji="1" lang="en-US" altLang="ko-KR" sz="2000" dirty="0"/>
                  <a:t>.</a:t>
                </a:r>
              </a:p>
              <a:p>
                <a:pPr marL="800100" lvl="1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14:m>
                  <m:oMath xmlns:m="http://schemas.openxmlformats.org/officeDocument/2006/math">
                    <m:r>
                      <a:rPr kumimoji="1" lang="ko-KR" altLang="en-US" sz="2000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𝑂𝑆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𝑂𝑆</m:t>
                        </m:r>
                      </m:sub>
                    </m:sSub>
                  </m:oMath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CF06CDD-687D-A37E-0768-BA9CBBB69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1" y="1084263"/>
                <a:ext cx="5670549" cy="5041900"/>
              </a:xfrm>
              <a:prstGeom prst="rect">
                <a:avLst/>
              </a:prstGeom>
              <a:blipFill>
                <a:blip r:embed="rId3"/>
                <a:stretch>
                  <a:fillRect l="-860" t="-10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C32D989-1F80-A621-8ECF-FE6F1440A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01749"/>
            <a:ext cx="4191000" cy="2383117"/>
          </a:xfrm>
          <a:prstGeom prst="rect">
            <a:avLst/>
          </a:prstGeom>
          <a:noFill/>
        </p:spPr>
      </p:pic>
      <p:sp>
        <p:nvSpPr>
          <p:cNvPr id="11" name="슬라이드 번호 개체 틀 5" hidden="1">
            <a:extLst>
              <a:ext uri="{FF2B5EF4-FFF2-40B4-BE49-F238E27FC236}">
                <a16:creationId xmlns:a16="http://schemas.microsoft.com/office/drawing/2014/main" id="{C2E5BBA7-B495-63DE-4EB6-6A25A96F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74823"/>
            <a:ext cx="2844800" cy="476250"/>
          </a:xfrm>
          <a:noFill/>
        </p:spPr>
        <p:txBody>
          <a:bodyPr/>
          <a:lstStyle>
            <a:lvl1pPr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671330" indent="-258204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032815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445941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859067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272193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685318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098444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511570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Aft>
                <a:spcPts val="600"/>
              </a:spcAft>
            </a:pPr>
            <a:endParaRPr lang="en-US" altLang="ko-KR" sz="1446" b="0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fld id="{763CAE56-45BD-4451-85CD-A0F8837F07CE}" type="slidenum">
              <a:rPr lang="en-US" altLang="ko-KR" sz="1446" b="0" smtClean="0">
                <a:latin typeface="Arial" panose="020B060402020202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en-US" altLang="ko-KR" sz="1446" b="0"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1CA153-FA62-5F52-C7F2-11BAED843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28800"/>
            <a:ext cx="5124451" cy="381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5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7B438-6914-A7D9-9B0E-5D8018F17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9BE438BE-8B32-203A-6E44-984AC540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619"/>
            <a:ext cx="10972800" cy="57467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>
                <a:latin typeface="+mj-lt"/>
                <a:ea typeface="+mj-ea"/>
                <a:cs typeface="+mj-cs"/>
              </a:rPr>
              <a:t>1. 전하 증폭기 기본 개념 및 동작원리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BC5B4C-17EE-D035-36D6-208B67D842BC}"/>
              </a:ext>
            </a:extLst>
          </p:cNvPr>
          <p:cNvSpPr/>
          <p:nvPr/>
        </p:nvSpPr>
        <p:spPr bwMode="auto">
          <a:xfrm>
            <a:off x="323851" y="1084263"/>
            <a:ext cx="5670549" cy="5041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kumimoji="1" lang="ko-KR" altLang="en-US" sz="2000" dirty="0" err="1"/>
              <a:t>힘센서</a:t>
            </a:r>
            <a:endParaRPr kumimoji="1" lang="ko-KR" altLang="en-US" sz="2000" dirty="0"/>
          </a:p>
          <a:p>
            <a:pPr marL="800100" lvl="2" indent="-3429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kumimoji="1" lang="ko-KR" altLang="en-US" sz="2000" dirty="0"/>
              <a:t>힘이 가해지면 전하 출력.</a:t>
            </a:r>
          </a:p>
          <a:p>
            <a:pPr marL="800100" lvl="2" indent="-3429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kumimoji="1" lang="ko-KR" altLang="en-US" sz="2000" dirty="0"/>
              <a:t>힘이 제거되면 전하 흡수.</a:t>
            </a:r>
          </a:p>
        </p:txBody>
      </p:sp>
      <p:pic>
        <p:nvPicPr>
          <p:cNvPr id="4" name="그림 3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D41AAE5E-895E-C85C-C8F9-06583344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1" y="1953665"/>
            <a:ext cx="5670551" cy="3303096"/>
          </a:xfrm>
          <a:prstGeom prst="rect">
            <a:avLst/>
          </a:prstGeom>
          <a:noFill/>
        </p:spPr>
      </p:pic>
      <p:sp>
        <p:nvSpPr>
          <p:cNvPr id="11" name="슬라이드 번호 개체 틀 5" hidden="1">
            <a:extLst>
              <a:ext uri="{FF2B5EF4-FFF2-40B4-BE49-F238E27FC236}">
                <a16:creationId xmlns:a16="http://schemas.microsoft.com/office/drawing/2014/main" id="{7F589FDE-39CF-FBBD-A62C-15AE806C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74823"/>
            <a:ext cx="2844800" cy="476250"/>
          </a:xfrm>
          <a:noFill/>
        </p:spPr>
        <p:txBody>
          <a:bodyPr/>
          <a:lstStyle>
            <a:lvl1pPr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671330" indent="-258204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032815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445941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859067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272193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685318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098444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511570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Aft>
                <a:spcPts val="600"/>
              </a:spcAft>
            </a:pPr>
            <a:endParaRPr lang="en-US" altLang="ko-KR" sz="1446" b="0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fld id="{763CAE56-45BD-4451-85CD-A0F8837F07CE}" type="slidenum">
              <a:rPr lang="en-US" altLang="ko-KR" sz="1446" b="0" smtClean="0">
                <a:latin typeface="Arial" panose="020B060402020202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 altLang="ko-KR" sz="1446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3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3AF8-3251-A782-65FF-CFD22105E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6595D154-AF95-EF74-3C76-69453C20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619"/>
            <a:ext cx="10972800" cy="57467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>
                <a:latin typeface="+mj-lt"/>
                <a:ea typeface="+mj-ea"/>
                <a:cs typeface="+mj-cs"/>
              </a:rPr>
              <a:t>1. 전하 증폭기 기본 개념 및 동작원리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2DD104C-C4FC-7CC4-4751-FE4BB2DDB780}"/>
                  </a:ext>
                </a:extLst>
              </p:cNvPr>
              <p:cNvSpPr/>
              <p:nvPr/>
            </p:nvSpPr>
            <p:spPr bwMode="auto">
              <a:xfrm>
                <a:off x="323851" y="1084263"/>
                <a:ext cx="5670549" cy="504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342900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:r>
                  <a:rPr kumimoji="1" lang="ko-KR" altLang="en-US" sz="2000" dirty="0"/>
                  <a:t>동작 메커니즘</a:t>
                </a:r>
              </a:p>
              <a:p>
                <a:pPr marL="800100" lvl="2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ko-KR" alt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kumimoji="1" lang="ko-KR" altLang="en-US" sz="2000" dirty="0"/>
                  <a:t> 전하가 쌓였다가 방출.</a:t>
                </a:r>
              </a:p>
              <a:p>
                <a:pPr marL="800100" lvl="2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ko-KR" alt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kumimoji="1" lang="ko-KR" altLang="en-US" sz="2000" dirty="0"/>
                  <a:t> 통해 상쇄전류 이동.</a:t>
                </a:r>
                <a:endParaRPr kumimoji="1" lang="en-US" altLang="ko-KR" sz="2000" dirty="0"/>
              </a:p>
              <a:p>
                <a:pPr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</a:pPr>
                <a:endParaRPr kumimoji="1" lang="en-US" altLang="ko-KR" sz="2000" i="1" dirty="0">
                  <a:latin typeface="Cambria Math" panose="02040503050406030204" pitchFamily="18" charset="0"/>
                </a:endParaRPr>
              </a:p>
              <a:p>
                <a:pPr marL="342900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1" lang="ko-KR" altLang="en-US" sz="2000" dirty="0"/>
                  <a:t>가 작으면 방전이 발생</a:t>
                </a:r>
                <a:r>
                  <a:rPr kumimoji="1"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2DD104C-C4FC-7CC4-4751-FE4BB2DDB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1" y="1084263"/>
                <a:ext cx="5670549" cy="5041900"/>
              </a:xfrm>
              <a:prstGeom prst="rect">
                <a:avLst/>
              </a:prstGeom>
              <a:blipFill>
                <a:blip r:embed="rId3"/>
                <a:stretch>
                  <a:fillRect l="-1075" t="-7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ECA91BD-1DC7-F39F-A5E9-CED415520D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36" r="1477" b="-1"/>
          <a:stretch/>
        </p:blipFill>
        <p:spPr>
          <a:xfrm>
            <a:off x="6197601" y="1084263"/>
            <a:ext cx="5670551" cy="5041900"/>
          </a:xfrm>
          <a:prstGeom prst="rect">
            <a:avLst/>
          </a:prstGeom>
          <a:noFill/>
        </p:spPr>
      </p:pic>
      <p:sp>
        <p:nvSpPr>
          <p:cNvPr id="11" name="슬라이드 번호 개체 틀 5" hidden="1">
            <a:extLst>
              <a:ext uri="{FF2B5EF4-FFF2-40B4-BE49-F238E27FC236}">
                <a16:creationId xmlns:a16="http://schemas.microsoft.com/office/drawing/2014/main" id="{F3732B1A-7DDE-FA7B-DB07-4199D222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374823"/>
            <a:ext cx="2844800" cy="476250"/>
          </a:xfrm>
          <a:noFill/>
        </p:spPr>
        <p:txBody>
          <a:bodyPr/>
          <a:lstStyle>
            <a:lvl1pPr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671330" indent="-258204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032815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445941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859067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272193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685318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098444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511570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Aft>
                <a:spcPts val="600"/>
              </a:spcAft>
            </a:pPr>
            <a:endParaRPr lang="en-US" altLang="ko-KR" sz="1446" b="0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fld id="{763CAE56-45BD-4451-85CD-A0F8837F07CE}" type="slidenum">
              <a:rPr lang="en-US" altLang="ko-KR" sz="1446" b="0" smtClean="0">
                <a:latin typeface="Arial" panose="020B0604020202020204" pitchFamily="34" charset="0"/>
              </a:rPr>
              <a:pPr>
                <a:spcAft>
                  <a:spcPts val="600"/>
                </a:spcAft>
              </a:pPr>
              <a:t>7</a:t>
            </a:fld>
            <a:endParaRPr lang="en-US" altLang="ko-KR" sz="1446" b="0"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77448-D291-7C15-58BE-CD89303A7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3429001"/>
            <a:ext cx="3352800" cy="274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5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7200" y="6374823"/>
            <a:ext cx="2844800" cy="476250"/>
          </a:xfrm>
          <a:noFill/>
        </p:spPr>
        <p:txBody>
          <a:bodyPr/>
          <a:lstStyle>
            <a:lvl1pPr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671330" indent="-258204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032815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445941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859067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272193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685318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098444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511570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446" b="0" dirty="0">
              <a:latin typeface="Arial" panose="020B0604020202020204" pitchFamily="34" charset="0"/>
            </a:endParaRPr>
          </a:p>
          <a:p>
            <a:fld id="{763CAE56-45BD-4451-85CD-A0F8837F07CE}" type="slidenum">
              <a:rPr lang="en-US" altLang="ko-KR" sz="1446" b="0">
                <a:latin typeface="Arial" panose="020B0604020202020204" pitchFamily="34" charset="0"/>
              </a:rPr>
              <a:pPr/>
              <a:t>8</a:t>
            </a:fld>
            <a:endParaRPr lang="en-US" altLang="ko-KR" sz="1446" b="0" dirty="0">
              <a:latin typeface="Arial" panose="020B0604020202020204" pitchFamily="34" charset="0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B4BCC516-1719-7497-4665-23B0A134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11582400" cy="569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2. </a:t>
            </a:r>
            <a:r>
              <a:rPr lang="ko-KR" altLang="en-US" sz="2800" dirty="0"/>
              <a:t>회로 설계</a:t>
            </a:r>
            <a:r>
              <a:rPr lang="en-US" altLang="ko-KR" sz="2800" dirty="0"/>
              <a:t> </a:t>
            </a:r>
            <a:r>
              <a:rPr lang="ko-KR" altLang="en-US" sz="2800" dirty="0"/>
              <a:t>및 시뮬레이션</a:t>
            </a:r>
            <a:endParaRPr lang="en-US" altLang="ko-KR" sz="28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27438" y="4068584"/>
            <a:ext cx="1621281" cy="1108845"/>
          </a:xfrm>
          <a:prstGeom prst="roundRect">
            <a:avLst>
              <a:gd name="adj" fmla="val 778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힘이 가해지면 전하 출력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힘이 제거되면 전하 흡수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27438" y="3696346"/>
            <a:ext cx="1621281" cy="321382"/>
          </a:xfrm>
          <a:prstGeom prst="roundRect">
            <a:avLst>
              <a:gd name="adj" fmla="val 23334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</a:rPr>
              <a:t>힘센서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76611" y="4057090"/>
            <a:ext cx="1621281" cy="1108845"/>
          </a:xfrm>
          <a:prstGeom prst="roundRect">
            <a:avLst>
              <a:gd name="adj" fmla="val 778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미세한 충격신호를 증폭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76611" y="3684853"/>
            <a:ext cx="1621281" cy="321382"/>
          </a:xfrm>
          <a:prstGeom prst="roundRect">
            <a:avLst>
              <a:gd name="adj" fmla="val 23334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전하 증폭기</a:t>
            </a:r>
          </a:p>
        </p:txBody>
      </p:sp>
      <p:sp>
        <p:nvSpPr>
          <p:cNvPr id="41" name="이등변 삼각형 40"/>
          <p:cNvSpPr/>
          <p:nvPr/>
        </p:nvSpPr>
        <p:spPr>
          <a:xfrm rot="5400000">
            <a:off x="3092312" y="2557481"/>
            <a:ext cx="450051" cy="16949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 rot="5400000">
            <a:off x="5827512" y="2523658"/>
            <a:ext cx="450051" cy="16949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46974" y="5567050"/>
            <a:ext cx="5898051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 &lt;Block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diagram of charge amplifier&gt;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D4A661-5489-7A28-148D-BFC423C9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38" y="1784111"/>
            <a:ext cx="1764092" cy="16485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5D6211-A851-C5F4-EB5A-E7E820324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524000"/>
            <a:ext cx="1764092" cy="21246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ADB643B-F1D1-A6B4-B8AD-A3FB54487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01" y="1927747"/>
            <a:ext cx="1559564" cy="136131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A3E54D2-24D0-1B0F-8EF8-5BE69E7A8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092" y="1891588"/>
            <a:ext cx="2286000" cy="1362205"/>
          </a:xfrm>
          <a:prstGeom prst="rect">
            <a:avLst/>
          </a:prstGeom>
        </p:spPr>
      </p:pic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9FC19B16-1BFF-CF8A-D83C-4CB084BBC06D}"/>
              </a:ext>
            </a:extLst>
          </p:cNvPr>
          <p:cNvSpPr/>
          <p:nvPr/>
        </p:nvSpPr>
        <p:spPr>
          <a:xfrm rot="5400000">
            <a:off x="8314402" y="2487944"/>
            <a:ext cx="450051" cy="16949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17">
            <a:extLst>
              <a:ext uri="{FF2B5EF4-FFF2-40B4-BE49-F238E27FC236}">
                <a16:creationId xmlns:a16="http://schemas.microsoft.com/office/drawing/2014/main" id="{B2E7EE21-0EB3-1E53-6320-917F63FDFB2C}"/>
              </a:ext>
            </a:extLst>
          </p:cNvPr>
          <p:cNvSpPr/>
          <p:nvPr/>
        </p:nvSpPr>
        <p:spPr>
          <a:xfrm>
            <a:off x="6498075" y="4067762"/>
            <a:ext cx="1621281" cy="1108845"/>
          </a:xfrm>
          <a:prstGeom prst="roundRect">
            <a:avLst>
              <a:gd name="adj" fmla="val 778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chemeClr val="tx1"/>
                </a:solidFill>
              </a:rPr>
              <a:t>대전류</a:t>
            </a:r>
            <a:r>
              <a:rPr lang="ko-KR" altLang="en-US" sz="1100" b="1" dirty="0">
                <a:solidFill>
                  <a:schemeClr val="tx1"/>
                </a:solidFill>
              </a:rPr>
              <a:t> 노이즈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모터 노이즈 등을 제거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E7BC7547-75CD-3352-91F9-698F0770E96C}"/>
              </a:ext>
            </a:extLst>
          </p:cNvPr>
          <p:cNvSpPr/>
          <p:nvPr/>
        </p:nvSpPr>
        <p:spPr>
          <a:xfrm>
            <a:off x="6498075" y="3695524"/>
            <a:ext cx="1621281" cy="321382"/>
          </a:xfrm>
          <a:prstGeom prst="roundRect">
            <a:avLst>
              <a:gd name="adj" fmla="val 23334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충격 특징 영상화</a:t>
            </a:r>
          </a:p>
        </p:txBody>
      </p:sp>
      <p:sp>
        <p:nvSpPr>
          <p:cNvPr id="29" name="모서리가 둥근 직사각형 17">
            <a:extLst>
              <a:ext uri="{FF2B5EF4-FFF2-40B4-BE49-F238E27FC236}">
                <a16:creationId xmlns:a16="http://schemas.microsoft.com/office/drawing/2014/main" id="{A3E7AD8E-423F-1530-FCFB-D8A9ECCF63C8}"/>
              </a:ext>
            </a:extLst>
          </p:cNvPr>
          <p:cNvSpPr/>
          <p:nvPr/>
        </p:nvSpPr>
        <p:spPr>
          <a:xfrm>
            <a:off x="9231692" y="4067762"/>
            <a:ext cx="1621281" cy="1108845"/>
          </a:xfrm>
          <a:prstGeom prst="roundRect">
            <a:avLst>
              <a:gd name="adj" fmla="val 778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추가 신호 증폭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신호 레벨 조정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3D7B080D-1590-A5F9-B42F-5CCADAE36C09}"/>
              </a:ext>
            </a:extLst>
          </p:cNvPr>
          <p:cNvSpPr/>
          <p:nvPr/>
        </p:nvSpPr>
        <p:spPr>
          <a:xfrm>
            <a:off x="9231692" y="3695524"/>
            <a:ext cx="1621281" cy="321382"/>
          </a:xfrm>
          <a:prstGeom prst="roundRect">
            <a:avLst>
              <a:gd name="adj" fmla="val 23334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충격 특징 영상화</a:t>
            </a:r>
          </a:p>
        </p:txBody>
      </p:sp>
    </p:spTree>
    <p:extLst>
      <p:ext uri="{BB962C8B-B14F-4D97-AF65-F5344CB8AC3E}">
        <p14:creationId xmlns:p14="http://schemas.microsoft.com/office/powerpoint/2010/main" val="10562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609600" y="45619"/>
            <a:ext cx="10972800" cy="574675"/>
          </a:xfrm>
        </p:spPr>
        <p:txBody>
          <a:bodyPr wrap="square"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회로 설계</a:t>
            </a:r>
            <a:r>
              <a:rPr lang="en-US" altLang="ko-KR" dirty="0"/>
              <a:t> </a:t>
            </a:r>
            <a:r>
              <a:rPr lang="ko-KR" altLang="en-US" dirty="0"/>
              <a:t>및 시뮬레이션</a:t>
            </a:r>
          </a:p>
        </p:txBody>
      </p:sp>
      <p:pic>
        <p:nvPicPr>
          <p:cNvPr id="4" name="그림 3" descr="도표, 라인, 텍스트, 평행이(가) 표시된 사진&#10;&#10;자동 생성된 설명">
            <a:extLst>
              <a:ext uri="{FF2B5EF4-FFF2-40B4-BE49-F238E27FC236}">
                <a16:creationId xmlns:a16="http://schemas.microsoft.com/office/drawing/2014/main" id="{71BB75C5-3A38-0586-01D7-C3A994A0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70" y="1143000"/>
            <a:ext cx="4696640" cy="3792537"/>
          </a:xfrm>
          <a:prstGeom prst="rect">
            <a:avLst/>
          </a:prstGeom>
          <a:noFill/>
        </p:spPr>
      </p:pic>
      <p:sp>
        <p:nvSpPr>
          <p:cNvPr id="11" name="슬라이드 번호 개체 틀 5" hidden="1"/>
          <p:cNvSpPr>
            <a:spLocks noGrp="1"/>
          </p:cNvSpPr>
          <p:nvPr>
            <p:ph type="sldNum" sz="quarter" idx="12"/>
          </p:nvPr>
        </p:nvSpPr>
        <p:spPr>
          <a:xfrm>
            <a:off x="9347200" y="6374823"/>
            <a:ext cx="2844800" cy="476250"/>
          </a:xfrm>
          <a:noFill/>
        </p:spPr>
        <p:txBody>
          <a:bodyPr/>
          <a:lstStyle>
            <a:lvl1pPr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671330" indent="-258204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032815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445941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859067" indent="-206563"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272193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685318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098444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511570" indent="-206563" eaLnBrk="0" fontAlgn="base" hangingPunct="0">
              <a:spcBef>
                <a:spcPct val="0"/>
              </a:spcBef>
              <a:spcAft>
                <a:spcPct val="0"/>
              </a:spcAft>
              <a:defRPr sz="2169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Aft>
                <a:spcPts val="600"/>
              </a:spcAft>
            </a:pPr>
            <a:endParaRPr lang="en-US" altLang="ko-KR" sz="1446" b="0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fld id="{763CAE56-45BD-4451-85CD-A0F8837F07CE}" type="slidenum">
              <a:rPr lang="en-US" altLang="ko-KR" sz="1446" b="0">
                <a:latin typeface="Arial" panose="020B060402020202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 altLang="ko-KR" sz="1446" b="0"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2A3878-C999-E119-1980-C487E838C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792" y="1142999"/>
            <a:ext cx="5177682" cy="3792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CD9A9B1-0E86-38FE-4347-61F9A1FD60D0}"/>
                  </a:ext>
                </a:extLst>
              </p:cNvPr>
              <p:cNvSpPr/>
              <p:nvPr/>
            </p:nvSpPr>
            <p:spPr bwMode="auto">
              <a:xfrm>
                <a:off x="1537015" y="5290924"/>
                <a:ext cx="4095749" cy="443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/>
              </a:bodyPr>
              <a:lstStyle/>
              <a:p>
                <a:pPr marL="342900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ko-KR" altLang="en-US" sz="20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kumimoji="1" lang="ko-KR" altLang="en-US" sz="2000" dirty="0"/>
                  <a:t> 증가할수록 방전이 덜 발생</a:t>
                </a:r>
                <a:r>
                  <a:rPr kumimoji="1" lang="en-US" altLang="ko-KR" sz="2000" dirty="0"/>
                  <a:t>.</a:t>
                </a:r>
                <a:endParaRPr kumimoji="1" lang="ko-KR" altLang="en-US" sz="20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CD9A9B1-0E86-38FE-4347-61F9A1FD6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7015" y="5290924"/>
                <a:ext cx="4095749" cy="443198"/>
              </a:xfrm>
              <a:prstGeom prst="rect">
                <a:avLst/>
              </a:prstGeom>
              <a:blipFill>
                <a:blip r:embed="rId5"/>
                <a:stretch>
                  <a:fillRect l="-1339" t="-9589" r="-446" b="-82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85F46A2-792D-8870-4C4F-A319716E878A}"/>
                  </a:ext>
                </a:extLst>
              </p:cNvPr>
              <p:cNvSpPr/>
              <p:nvPr/>
            </p:nvSpPr>
            <p:spPr bwMode="auto">
              <a:xfrm>
                <a:off x="6799758" y="5290924"/>
                <a:ext cx="4095749" cy="443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342900" indent="-3429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ko-KR" sz="1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ko-KR" sz="1900" b="0" i="1" smtClean="0">
                        <a:latin typeface="Cambria Math" panose="02040503050406030204" pitchFamily="18" charset="0"/>
                      </a:rPr>
                      <m:t>&gt;1</m:t>
                    </m:r>
                    <m:d>
                      <m:dPr>
                        <m:ctrlPr>
                          <a:rPr kumimoji="1"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ko-KR" sz="19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kumimoji="1" lang="en-US" altLang="ko-KR" sz="1900" dirty="0"/>
                  <a:t>DC </a:t>
                </a:r>
                <a:r>
                  <a:rPr kumimoji="1" lang="ko-KR" altLang="en-US" sz="1900" dirty="0"/>
                  <a:t>경로 차단</a:t>
                </a:r>
                <a:r>
                  <a:rPr kumimoji="1" lang="en-US" altLang="ko-KR" sz="1900" dirty="0"/>
                  <a:t>.</a:t>
                </a:r>
                <a:endParaRPr kumimoji="1" lang="ko-KR" altLang="en-US" sz="19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85F46A2-792D-8870-4C4F-A319716E8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9758" y="5290924"/>
                <a:ext cx="4095749" cy="443198"/>
              </a:xfrm>
              <a:prstGeom prst="rect">
                <a:avLst/>
              </a:prstGeom>
              <a:blipFill>
                <a:blip r:embed="rId6"/>
                <a:stretch>
                  <a:fillRect l="-1339" t="-10959" b="-68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804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&#10; &#10; &#10;                  For Official Use Only (FOUO)                                                                                                                                                                                       "/>
  <p:tag name="BJHEADERFOOTERTEXTMARKING" val=" &#10; &#10; &#10;                  For Official Use Only (FOUO)                                                                                                                                                                                      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&#10; &#10; &#10;                  For Official Use Only (FOUO)                                                                                                                                                                                       "/>
  <p:tag name="BJHEADERFOOTERTEXTMARKING" val=" &#10; &#10; &#10;                  For Official Use Only (FOUO)                                                                                                                                                                                      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&#10; &#10; &#10;                  For Official Use Only (FOUO)                                                                                                                                                                                       "/>
  <p:tag name="BJHEADERFOOTERTEXTMARKING" val=" &#10; &#10; &#10;                  For Official Use Only (FOUO)                                                                                                                                                                                       "/>
</p:tagLst>
</file>

<file path=ppt/theme/theme1.xml><?xml version="1.0" encoding="utf-8"?>
<a:theme xmlns:a="http://schemas.openxmlformats.org/drawingml/2006/main" name="Master Firs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_세계는 하나">
  <a:themeElements>
    <a:clrScheme name="1_세계는 하나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99"/>
      </a:accent1>
      <a:accent2>
        <a:srgbClr val="0C3CA6"/>
      </a:accent2>
      <a:accent3>
        <a:srgbClr val="FFFFFF"/>
      </a:accent3>
      <a:accent4>
        <a:srgbClr val="000000"/>
      </a:accent4>
      <a:accent5>
        <a:srgbClr val="AAAACA"/>
      </a:accent5>
      <a:accent6>
        <a:srgbClr val="0A3596"/>
      </a:accent6>
      <a:hlink>
        <a:srgbClr val="CCCCFF"/>
      </a:hlink>
      <a:folHlink>
        <a:srgbClr val="B2B2B2"/>
      </a:folHlink>
    </a:clrScheme>
    <a:fontScheme name="1_세계는 하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세계는 하나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세계는 하나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99"/>
        </a:accent1>
        <a:accent2>
          <a:srgbClr val="0C3CA6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0A3596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세계는 하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0066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E74848"/>
        </a:accent6>
        <a:hlink>
          <a:srgbClr val="FF99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세계는 하나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00"/>
        </a:accent1>
        <a:accent2>
          <a:srgbClr val="8080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- Second">
  <a:themeElements>
    <a:clrScheme name="Custom 1">
      <a:dk1>
        <a:sysClr val="windowText" lastClr="000000"/>
      </a:dk1>
      <a:lt1>
        <a:srgbClr val="FFFFFF"/>
      </a:lt1>
      <a:dk2>
        <a:srgbClr val="004B64"/>
      </a:dk2>
      <a:lt2>
        <a:srgbClr val="E7E6E6"/>
      </a:lt2>
      <a:accent1>
        <a:srgbClr val="004B64"/>
      </a:accent1>
      <a:accent2>
        <a:srgbClr val="05AF50"/>
      </a:accent2>
      <a:accent3>
        <a:srgbClr val="7A2531"/>
      </a:accent3>
      <a:accent4>
        <a:srgbClr val="555A5A"/>
      </a:accent4>
      <a:accent5>
        <a:srgbClr val="004B64"/>
      </a:accent5>
      <a:accent6>
        <a:srgbClr val="004B64"/>
      </a:accent6>
      <a:hlink>
        <a:srgbClr val="05AF50"/>
      </a:hlink>
      <a:folHlink>
        <a:srgbClr val="004B6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ster - Third">
  <a:themeElements>
    <a:clrScheme name="Custom 1">
      <a:dk1>
        <a:sysClr val="windowText" lastClr="000000"/>
      </a:dk1>
      <a:lt1>
        <a:srgbClr val="FFFFFF"/>
      </a:lt1>
      <a:dk2>
        <a:srgbClr val="004B64"/>
      </a:dk2>
      <a:lt2>
        <a:srgbClr val="E7E6E6"/>
      </a:lt2>
      <a:accent1>
        <a:srgbClr val="004B64"/>
      </a:accent1>
      <a:accent2>
        <a:srgbClr val="05AF50"/>
      </a:accent2>
      <a:accent3>
        <a:srgbClr val="7A2531"/>
      </a:accent3>
      <a:accent4>
        <a:srgbClr val="555A5A"/>
      </a:accent4>
      <a:accent5>
        <a:srgbClr val="004B64"/>
      </a:accent5>
      <a:accent6>
        <a:srgbClr val="004B64"/>
      </a:accent6>
      <a:hlink>
        <a:srgbClr val="05AF50"/>
      </a:hlink>
      <a:folHlink>
        <a:srgbClr val="004B6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기본 디자인">
  <a:themeElements>
    <a:clrScheme name="4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기본 디자인">
  <a:themeElements>
    <a:clrScheme name="5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기본 디자인">
  <a:themeElements>
    <a:clrScheme name="6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27fd8538-5e65-4672-9c37-085320561f19" origin="userSelected">
  <element uid="id_category_copyright" value=""/>
</sisl>
</file>

<file path=customXml/itemProps1.xml><?xml version="1.0" encoding="utf-8"?>
<ds:datastoreItem xmlns:ds="http://schemas.openxmlformats.org/officeDocument/2006/customXml" ds:itemID="{1F7D44E4-1018-4205-8187-520A6D57A538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18546</TotalTime>
  <Words>559</Words>
  <Application>Microsoft Office PowerPoint</Application>
  <PresentationFormat>와이드스크린</PresentationFormat>
  <Paragraphs>120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15</vt:i4>
      </vt:variant>
    </vt:vector>
  </HeadingPairs>
  <TitlesOfParts>
    <vt:vector size="37" baseType="lpstr">
      <vt:lpstr>HY견고딕</vt:lpstr>
      <vt:lpstr>HY해서M</vt:lpstr>
      <vt:lpstr>HY헤드라인M</vt:lpstr>
      <vt:lpstr>굴림</vt:lpstr>
      <vt:lpstr>돋움</vt:lpstr>
      <vt:lpstr>휴먼모음T</vt:lpstr>
      <vt:lpstr>Arial</vt:lpstr>
      <vt:lpstr>Calibri</vt:lpstr>
      <vt:lpstr>Cambria Math</vt:lpstr>
      <vt:lpstr>Script MT Bold</vt:lpstr>
      <vt:lpstr>Times New Roman</vt:lpstr>
      <vt:lpstr>Wingdings</vt:lpstr>
      <vt:lpstr>Master First</vt:lpstr>
      <vt:lpstr>Master - Second</vt:lpstr>
      <vt:lpstr>Master - Third</vt:lpstr>
      <vt:lpstr>3_기본 디자인</vt:lpstr>
      <vt:lpstr>4_기본 디자인</vt:lpstr>
      <vt:lpstr>2_기본 디자인</vt:lpstr>
      <vt:lpstr>1_기본 디자인</vt:lpstr>
      <vt:lpstr>5_기본 디자인</vt:lpstr>
      <vt:lpstr>6_기본 디자인</vt:lpstr>
      <vt:lpstr>1_세계는 하나</vt:lpstr>
      <vt:lpstr>PowerPoint 프레젠테이션</vt:lpstr>
      <vt:lpstr>논문 요약</vt:lpstr>
      <vt:lpstr>1. 전하 증폭기 기본 개념 및 동작원리</vt:lpstr>
      <vt:lpstr>1. 전하 증폭기 기본 개념 및 동작원리</vt:lpstr>
      <vt:lpstr>1. 전하 증폭기 기본 개념 및 동작원리</vt:lpstr>
      <vt:lpstr>1. 전하 증폭기 기본 개념 및 동작원리</vt:lpstr>
      <vt:lpstr>1. 전하 증폭기 기본 개념 및 동작원리</vt:lpstr>
      <vt:lpstr>2. 회로 설계 및 시뮬레이션</vt:lpstr>
      <vt:lpstr>2. 회로 설계 및 시뮬레이션</vt:lpstr>
      <vt:lpstr>2. 회로 설계 및 시뮬레이션</vt:lpstr>
      <vt:lpstr>3. 제작 및 실험 </vt:lpstr>
      <vt:lpstr>3. 제작 및 실험</vt:lpstr>
      <vt:lpstr>3. 제작 및 실험</vt:lpstr>
      <vt:lpstr>3. 제작 및 실험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arun.girija@enec.gov.ae</dc:creator>
  <cp:keywords>FOUO</cp:keywords>
  <cp:lastModifiedBy>Jang Joon Yeong</cp:lastModifiedBy>
  <cp:revision>896</cp:revision>
  <cp:lastPrinted>2021-05-17T22:53:55Z</cp:lastPrinted>
  <dcterms:created xsi:type="dcterms:W3CDTF">2016-08-20T08:49:03Z</dcterms:created>
  <dcterms:modified xsi:type="dcterms:W3CDTF">2024-12-03T04:23:33Z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3fdc012a-061e-4496-8f42-d5448191c354</vt:lpwstr>
  </property>
  <property fmtid="{D5CDD505-2E9C-101B-9397-08002B2CF9AE}" pid="3" name="bjSaver">
    <vt:lpwstr>ncGs7lHuYXanJePpx6xuqct731czveAB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policy="27fd8538-5e65-4672-9c37-085320561f19" origin="userSelected" xmlns="http://www.boldonj</vt:lpwstr>
  </property>
  <property fmtid="{D5CDD505-2E9C-101B-9397-08002B2CF9AE}" pid="5" name="bjDocumentLabelXML-0">
    <vt:lpwstr>ames.com/2008/01/sie/internal/label"&gt;&lt;element uid="id_category_copyright" value="" /&gt;&lt;/sisl&gt;</vt:lpwstr>
  </property>
  <property fmtid="{D5CDD505-2E9C-101B-9397-08002B2CF9AE}" pid="6" name="bjDocumentSecurityLabel">
    <vt:lpwstr>For Official Use Only (FOUO)</vt:lpwstr>
  </property>
  <property fmtid="{D5CDD505-2E9C-101B-9397-08002B2CF9AE}" pid="7" name="DC">
    <vt:lpwstr>FOUO</vt:lpwstr>
  </property>
</Properties>
</file>