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9" r:id="rId3"/>
    <p:sldId id="261" r:id="rId4"/>
    <p:sldId id="263" r:id="rId5"/>
    <p:sldId id="264" r:id="rId6"/>
    <p:sldId id="265" r:id="rId7"/>
    <p:sldId id="262" r:id="rId8"/>
    <p:sldId id="266" r:id="rId9"/>
    <p:sldId id="267" r:id="rId10"/>
  </p:sldIdLst>
  <p:sldSz cx="9144000" cy="5143500" type="screen16x9"/>
  <p:notesSz cx="6858000" cy="9144000"/>
  <p:embeddedFontLst>
    <p:embeddedFont>
      <p:font typeface="Albert Sans" panose="020B0604020202020204" charset="0"/>
      <p:regular r:id="rId12"/>
      <p:bold r:id="rId13"/>
      <p:italic r:id="rId14"/>
      <p:boldItalic r:id="rId15"/>
    </p:embeddedFont>
    <p:embeddedFont>
      <p:font typeface="DM Sans" pitchFamily="2"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Mulish" panose="020B0604020202020204" charset="0"/>
      <p:regular r:id="rId24"/>
      <p:bold r:id="rId25"/>
      <p:italic r:id="rId26"/>
      <p:boldItalic r:id="rId27"/>
    </p:embeddedFont>
    <p:embeddedFont>
      <p:font typeface="Nunito Light"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F5C312-5F41-4873-B891-16A7C0E612A0}">
  <a:tblStyle styleId="{F6F5C312-5F41-4873-B891-16A7C0E612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68BD87-FB82-49D7-B3F9-DBD40D1860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71" autoAdjust="0"/>
  </p:normalViewPr>
  <p:slideViewPr>
    <p:cSldViewPr snapToGrid="0">
      <p:cViewPr varScale="1">
        <p:scale>
          <a:sx n="103" d="100"/>
          <a:sy n="103" d="100"/>
        </p:scale>
        <p:origin x="8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0325" y="1468875"/>
            <a:ext cx="7543800" cy="173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75875" y="3198825"/>
            <a:ext cx="45924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7341" y="-872068"/>
            <a:ext cx="10581139" cy="7505539"/>
            <a:chOff x="-817341" y="-872068"/>
            <a:chExt cx="10581139" cy="7505539"/>
          </a:xfrm>
        </p:grpSpPr>
        <p:grpSp>
          <p:nvGrpSpPr>
            <p:cNvPr id="12" name="Google Shape;12;p2"/>
            <p:cNvGrpSpPr/>
            <p:nvPr/>
          </p:nvGrpSpPr>
          <p:grpSpPr>
            <a:xfrm>
              <a:off x="4353534" y="3189744"/>
              <a:ext cx="5410264" cy="3443726"/>
              <a:chOff x="4353534" y="3189744"/>
              <a:chExt cx="5410264" cy="3443726"/>
            </a:xfrm>
          </p:grpSpPr>
          <p:sp>
            <p:nvSpPr>
              <p:cNvPr id="13" name="Google Shape;13;p2"/>
              <p:cNvSpPr/>
              <p:nvPr/>
            </p:nvSpPr>
            <p:spPr>
              <a:xfrm rot="10800000">
                <a:off x="9569398" y="5312996"/>
                <a:ext cx="194400" cy="194400"/>
              </a:xfrm>
              <a:prstGeom prst="ellipse">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 name="Google Shape;14;p2"/>
              <p:cNvSpPr/>
              <p:nvPr/>
            </p:nvSpPr>
            <p:spPr>
              <a:xfrm rot="10800000">
                <a:off x="7135026" y="6232348"/>
                <a:ext cx="194400" cy="19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rot="10800000">
                <a:off x="7563119" y="3751240"/>
                <a:ext cx="401400" cy="40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rot="10800000">
                <a:off x="8060378" y="5344924"/>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 name="Google Shape;17;p2"/>
              <p:cNvSpPr/>
              <p:nvPr/>
            </p:nvSpPr>
            <p:spPr>
              <a:xfrm rot="10800000">
                <a:off x="9245065" y="6281371"/>
                <a:ext cx="96300" cy="96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 name="Google Shape;18;p2"/>
              <p:cNvSpPr/>
              <p:nvPr/>
            </p:nvSpPr>
            <p:spPr>
              <a:xfrm rot="10800000">
                <a:off x="8060378" y="6502970"/>
                <a:ext cx="130500" cy="13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 name="Google Shape;19;p2"/>
              <p:cNvSpPr/>
              <p:nvPr/>
            </p:nvSpPr>
            <p:spPr>
              <a:xfrm rot="10800000">
                <a:off x="8948809" y="4403302"/>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 name="Google Shape;20;p2"/>
              <p:cNvSpPr/>
              <p:nvPr/>
            </p:nvSpPr>
            <p:spPr>
              <a:xfrm rot="10800000">
                <a:off x="4353534" y="4683377"/>
                <a:ext cx="96300" cy="9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1" name="Google Shape;21;p2"/>
              <p:cNvCxnSpPr>
                <a:stCxn id="17" idx="5"/>
                <a:endCxn id="16" idx="1"/>
              </p:cNvCxnSpPr>
              <p:nvPr/>
            </p:nvCxnSpPr>
            <p:spPr>
              <a:xfrm rot="10800000">
                <a:off x="8171668" y="5456374"/>
                <a:ext cx="1087500" cy="8391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a:stCxn id="18" idx="4"/>
                <a:endCxn id="16" idx="0"/>
              </p:cNvCxnSpPr>
              <p:nvPr/>
            </p:nvCxnSpPr>
            <p:spPr>
              <a:xfrm rot="10800000">
                <a:off x="8125628" y="5475470"/>
                <a:ext cx="0" cy="10275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a:stCxn id="13" idx="6"/>
                <a:endCxn id="16" idx="2"/>
              </p:cNvCxnSpPr>
              <p:nvPr/>
            </p:nvCxnSpPr>
            <p:spPr>
              <a:xfrm rot="10800000">
                <a:off x="8190898" y="5410196"/>
                <a:ext cx="1378500" cy="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a:stCxn id="13" idx="0"/>
                <a:endCxn id="17" idx="3"/>
              </p:cNvCxnSpPr>
              <p:nvPr/>
            </p:nvCxnSpPr>
            <p:spPr>
              <a:xfrm flipH="1">
                <a:off x="9327298" y="5507396"/>
                <a:ext cx="339300" cy="7881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a:stCxn id="17" idx="7"/>
                <a:endCxn id="18" idx="2"/>
              </p:cNvCxnSpPr>
              <p:nvPr/>
            </p:nvCxnSpPr>
            <p:spPr>
              <a:xfrm flipH="1">
                <a:off x="8190868" y="6363568"/>
                <a:ext cx="1068300" cy="2046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a:stCxn id="18" idx="6"/>
                <a:endCxn id="14" idx="2"/>
              </p:cNvCxnSpPr>
              <p:nvPr/>
            </p:nvCxnSpPr>
            <p:spPr>
              <a:xfrm rot="10800000">
                <a:off x="7329278" y="6329420"/>
                <a:ext cx="731100" cy="2388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a:stCxn id="16" idx="7"/>
                <a:endCxn id="14" idx="3"/>
              </p:cNvCxnSpPr>
              <p:nvPr/>
            </p:nvCxnSpPr>
            <p:spPr>
              <a:xfrm flipH="1">
                <a:off x="7300989" y="5456313"/>
                <a:ext cx="778500" cy="8046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a:stCxn id="13" idx="5"/>
                <a:endCxn id="19" idx="1"/>
              </p:cNvCxnSpPr>
              <p:nvPr/>
            </p:nvCxnSpPr>
            <p:spPr>
              <a:xfrm rot="10800000">
                <a:off x="9060267" y="4514665"/>
                <a:ext cx="537600" cy="8268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a:stCxn id="19" idx="7"/>
                <a:endCxn id="16" idx="3"/>
              </p:cNvCxnSpPr>
              <p:nvPr/>
            </p:nvCxnSpPr>
            <p:spPr>
              <a:xfrm flipH="1">
                <a:off x="8171720" y="4514691"/>
                <a:ext cx="796200" cy="8493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a:stCxn id="19" idx="7"/>
                <a:endCxn id="15" idx="1"/>
              </p:cNvCxnSpPr>
              <p:nvPr/>
            </p:nvCxnSpPr>
            <p:spPr>
              <a:xfrm rot="10800000">
                <a:off x="7905620" y="4093791"/>
                <a:ext cx="1062300" cy="4209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a:stCxn id="15" idx="0"/>
                <a:endCxn id="16" idx="5"/>
              </p:cNvCxnSpPr>
              <p:nvPr/>
            </p:nvCxnSpPr>
            <p:spPr>
              <a:xfrm>
                <a:off x="7763819" y="4152640"/>
                <a:ext cx="315600" cy="121140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a:stCxn id="15" idx="7"/>
                <a:endCxn id="20" idx="2"/>
              </p:cNvCxnSpPr>
              <p:nvPr/>
            </p:nvCxnSpPr>
            <p:spPr>
              <a:xfrm flipH="1">
                <a:off x="4449703" y="4093857"/>
                <a:ext cx="3172200" cy="6378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a:stCxn id="20" idx="1"/>
                <a:endCxn id="14" idx="5"/>
              </p:cNvCxnSpPr>
              <p:nvPr/>
            </p:nvCxnSpPr>
            <p:spPr>
              <a:xfrm>
                <a:off x="4435731" y="4765575"/>
                <a:ext cx="2727900" cy="14952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a:stCxn id="17" idx="6"/>
                <a:endCxn id="20" idx="1"/>
              </p:cNvCxnSpPr>
              <p:nvPr/>
            </p:nvCxnSpPr>
            <p:spPr>
              <a:xfrm rot="10800000">
                <a:off x="4435765" y="4765621"/>
                <a:ext cx="4809300" cy="15639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a:stCxn id="14" idx="4"/>
                <a:endCxn id="15" idx="0"/>
              </p:cNvCxnSpPr>
              <p:nvPr/>
            </p:nvCxnSpPr>
            <p:spPr>
              <a:xfrm rot="10800000" flipH="1">
                <a:off x="7232226" y="4152748"/>
                <a:ext cx="531600" cy="20796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a:stCxn id="13" idx="5"/>
                <a:endCxn id="15" idx="0"/>
              </p:cNvCxnSpPr>
              <p:nvPr/>
            </p:nvCxnSpPr>
            <p:spPr>
              <a:xfrm rot="10800000">
                <a:off x="7763967" y="4152565"/>
                <a:ext cx="1833900" cy="1188900"/>
              </a:xfrm>
              <a:prstGeom prst="straightConnector1">
                <a:avLst/>
              </a:prstGeom>
              <a:noFill/>
              <a:ln w="9525" cap="flat" cmpd="sng">
                <a:solidFill>
                  <a:schemeClr val="dk2"/>
                </a:solidFill>
                <a:prstDash val="solid"/>
                <a:round/>
                <a:headEnd type="none" w="med" len="med"/>
                <a:tailEnd type="none" w="med" len="med"/>
              </a:ln>
            </p:spPr>
          </p:cxnSp>
          <p:sp>
            <p:nvSpPr>
              <p:cNvPr id="37" name="Google Shape;37;p2"/>
              <p:cNvSpPr/>
              <p:nvPr/>
            </p:nvSpPr>
            <p:spPr>
              <a:xfrm rot="10800000">
                <a:off x="5902359" y="4069463"/>
                <a:ext cx="130500" cy="13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8" name="Google Shape;38;p2"/>
              <p:cNvCxnSpPr>
                <a:stCxn id="20" idx="2"/>
                <a:endCxn id="37" idx="7"/>
              </p:cNvCxnSpPr>
              <p:nvPr/>
            </p:nvCxnSpPr>
            <p:spPr>
              <a:xfrm rot="10800000" flipH="1">
                <a:off x="4449834" y="4180727"/>
                <a:ext cx="1471500" cy="5508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a:stCxn id="37" idx="2"/>
                <a:endCxn id="15" idx="6"/>
              </p:cNvCxnSpPr>
              <p:nvPr/>
            </p:nvCxnSpPr>
            <p:spPr>
              <a:xfrm rot="10800000" flipH="1">
                <a:off x="6032859" y="3952013"/>
                <a:ext cx="1530300" cy="1827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a:stCxn id="37" idx="0"/>
                <a:endCxn id="14" idx="4"/>
              </p:cNvCxnSpPr>
              <p:nvPr/>
            </p:nvCxnSpPr>
            <p:spPr>
              <a:xfrm>
                <a:off x="5967609" y="4199963"/>
                <a:ext cx="1264500" cy="20325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a:stCxn id="37" idx="1"/>
                <a:endCxn id="16" idx="5"/>
              </p:cNvCxnSpPr>
              <p:nvPr/>
            </p:nvCxnSpPr>
            <p:spPr>
              <a:xfrm>
                <a:off x="6013748" y="4180852"/>
                <a:ext cx="2065800" cy="1183200"/>
              </a:xfrm>
              <a:prstGeom prst="straightConnector1">
                <a:avLst/>
              </a:prstGeom>
              <a:noFill/>
              <a:ln w="9525" cap="flat" cmpd="sng">
                <a:solidFill>
                  <a:schemeClr val="dk2"/>
                </a:solidFill>
                <a:prstDash val="solid"/>
                <a:round/>
                <a:headEnd type="none" w="med" len="med"/>
                <a:tailEnd type="none" w="med" len="med"/>
              </a:ln>
            </p:spPr>
          </p:cxnSp>
          <p:sp>
            <p:nvSpPr>
              <p:cNvPr id="42" name="Google Shape;42;p2"/>
              <p:cNvSpPr/>
              <p:nvPr/>
            </p:nvSpPr>
            <p:spPr>
              <a:xfrm rot="10800000">
                <a:off x="8782916" y="3189744"/>
                <a:ext cx="194400" cy="19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43" name="Google Shape;43;p2"/>
              <p:cNvCxnSpPr>
                <a:stCxn id="15" idx="2"/>
                <a:endCxn id="42" idx="6"/>
              </p:cNvCxnSpPr>
              <p:nvPr/>
            </p:nvCxnSpPr>
            <p:spPr>
              <a:xfrm rot="10800000" flipH="1">
                <a:off x="7964519" y="3286840"/>
                <a:ext cx="818400" cy="66510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4;p2"/>
              <p:cNvCxnSpPr>
                <a:stCxn id="42" idx="1"/>
                <a:endCxn id="19" idx="5"/>
              </p:cNvCxnSpPr>
              <p:nvPr/>
            </p:nvCxnSpPr>
            <p:spPr>
              <a:xfrm>
                <a:off x="8948847" y="3355675"/>
                <a:ext cx="19200" cy="1066800"/>
              </a:xfrm>
              <a:prstGeom prst="straightConnector1">
                <a:avLst/>
              </a:prstGeom>
              <a:noFill/>
              <a:ln w="9525" cap="flat" cmpd="sng">
                <a:solidFill>
                  <a:schemeClr val="dk2"/>
                </a:solidFill>
                <a:prstDash val="solid"/>
                <a:round/>
                <a:headEnd type="none" w="med" len="med"/>
                <a:tailEnd type="none" w="med" len="med"/>
              </a:ln>
            </p:spPr>
          </p:cxnSp>
        </p:grpSp>
        <p:grpSp>
          <p:nvGrpSpPr>
            <p:cNvPr id="45" name="Google Shape;45;p2"/>
            <p:cNvGrpSpPr/>
            <p:nvPr/>
          </p:nvGrpSpPr>
          <p:grpSpPr>
            <a:xfrm>
              <a:off x="-817341" y="-872068"/>
              <a:ext cx="4052739" cy="3509076"/>
              <a:chOff x="-817341" y="-872068"/>
              <a:chExt cx="4052739" cy="3509076"/>
            </a:xfrm>
          </p:grpSpPr>
          <p:sp>
            <p:nvSpPr>
              <p:cNvPr id="46" name="Google Shape;46;p2"/>
              <p:cNvSpPr/>
              <p:nvPr/>
            </p:nvSpPr>
            <p:spPr>
              <a:xfrm rot="10800000">
                <a:off x="3040998" y="322921"/>
                <a:ext cx="194400" cy="19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 name="Google Shape;47;p2"/>
              <p:cNvSpPr/>
              <p:nvPr/>
            </p:nvSpPr>
            <p:spPr>
              <a:xfrm rot="10800000">
                <a:off x="-550449" y="1549860"/>
                <a:ext cx="194400" cy="19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 name="Google Shape;48;p2"/>
              <p:cNvSpPr/>
              <p:nvPr/>
            </p:nvSpPr>
            <p:spPr>
              <a:xfrm rot="10800000">
                <a:off x="-58406" y="-586660"/>
                <a:ext cx="401400" cy="401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 name="Google Shape;49;p2"/>
              <p:cNvSpPr/>
              <p:nvPr/>
            </p:nvSpPr>
            <p:spPr>
              <a:xfrm rot="10800000">
                <a:off x="374903" y="662437"/>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 name="Google Shape;50;p2"/>
              <p:cNvSpPr/>
              <p:nvPr/>
            </p:nvSpPr>
            <p:spPr>
              <a:xfrm rot="10800000">
                <a:off x="1102390" y="1217883"/>
                <a:ext cx="96300" cy="96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 name="Google Shape;51;p2"/>
              <p:cNvSpPr/>
              <p:nvPr/>
            </p:nvSpPr>
            <p:spPr>
              <a:xfrm rot="10800000">
                <a:off x="288828" y="2506508"/>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 name="Google Shape;52;p2"/>
              <p:cNvSpPr/>
              <p:nvPr/>
            </p:nvSpPr>
            <p:spPr>
              <a:xfrm rot="10800000">
                <a:off x="1455496" y="369115"/>
                <a:ext cx="130500" cy="13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3" name="Google Shape;53;p2"/>
              <p:cNvSpPr/>
              <p:nvPr/>
            </p:nvSpPr>
            <p:spPr>
              <a:xfrm rot="10800000">
                <a:off x="-817341" y="534290"/>
                <a:ext cx="96300" cy="9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 name="Google Shape;54;p2"/>
              <p:cNvCxnSpPr>
                <a:stCxn id="50" idx="5"/>
                <a:endCxn id="49" idx="1"/>
              </p:cNvCxnSpPr>
              <p:nvPr/>
            </p:nvCxnSpPr>
            <p:spPr>
              <a:xfrm rot="10800000">
                <a:off x="486193" y="773886"/>
                <a:ext cx="630300" cy="4581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2"/>
              <p:cNvCxnSpPr>
                <a:stCxn id="51" idx="4"/>
                <a:endCxn id="49" idx="0"/>
              </p:cNvCxnSpPr>
              <p:nvPr/>
            </p:nvCxnSpPr>
            <p:spPr>
              <a:xfrm rot="10800000" flipH="1">
                <a:off x="354078" y="792908"/>
                <a:ext cx="86100" cy="17136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2"/>
              <p:cNvCxnSpPr>
                <a:stCxn id="46" idx="6"/>
                <a:endCxn id="50" idx="3"/>
              </p:cNvCxnSpPr>
              <p:nvPr/>
            </p:nvCxnSpPr>
            <p:spPr>
              <a:xfrm flipH="1">
                <a:off x="1184598" y="420121"/>
                <a:ext cx="1856400" cy="8118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2"/>
              <p:cNvCxnSpPr>
                <a:stCxn id="50" idx="7"/>
                <a:endCxn id="51" idx="2"/>
              </p:cNvCxnSpPr>
              <p:nvPr/>
            </p:nvCxnSpPr>
            <p:spPr>
              <a:xfrm flipH="1">
                <a:off x="419293" y="1300080"/>
                <a:ext cx="697200" cy="12717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2"/>
              <p:cNvCxnSpPr>
                <a:stCxn id="51" idx="6"/>
                <a:endCxn id="47" idx="1"/>
              </p:cNvCxnSpPr>
              <p:nvPr/>
            </p:nvCxnSpPr>
            <p:spPr>
              <a:xfrm rot="10800000">
                <a:off x="-384372" y="1715858"/>
                <a:ext cx="673200" cy="8559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2"/>
              <p:cNvCxnSpPr>
                <a:stCxn id="49" idx="7"/>
                <a:endCxn id="47" idx="3"/>
              </p:cNvCxnSpPr>
              <p:nvPr/>
            </p:nvCxnSpPr>
            <p:spPr>
              <a:xfrm flipH="1">
                <a:off x="-384486" y="773825"/>
                <a:ext cx="778500" cy="8046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a:stCxn id="46" idx="6"/>
                <a:endCxn id="52" idx="1"/>
              </p:cNvCxnSpPr>
              <p:nvPr/>
            </p:nvCxnSpPr>
            <p:spPr>
              <a:xfrm flipH="1">
                <a:off x="1566798" y="420121"/>
                <a:ext cx="1474200" cy="603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2"/>
              <p:cNvCxnSpPr>
                <a:stCxn id="52" idx="7"/>
                <a:endCxn id="49" idx="2"/>
              </p:cNvCxnSpPr>
              <p:nvPr/>
            </p:nvCxnSpPr>
            <p:spPr>
              <a:xfrm flipH="1">
                <a:off x="505308" y="480503"/>
                <a:ext cx="969300" cy="2472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2"/>
              <p:cNvCxnSpPr>
                <a:stCxn id="52" idx="5"/>
                <a:endCxn id="48" idx="2"/>
              </p:cNvCxnSpPr>
              <p:nvPr/>
            </p:nvCxnSpPr>
            <p:spPr>
              <a:xfrm rot="10800000">
                <a:off x="343008" y="-386074"/>
                <a:ext cx="1131600" cy="7743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a:stCxn id="48" idx="0"/>
                <a:endCxn id="49" idx="5"/>
              </p:cNvCxnSpPr>
              <p:nvPr/>
            </p:nvCxnSpPr>
            <p:spPr>
              <a:xfrm>
                <a:off x="142294" y="-185260"/>
                <a:ext cx="251700" cy="86670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a:stCxn id="48" idx="7"/>
                <a:endCxn id="53" idx="3"/>
              </p:cNvCxnSpPr>
              <p:nvPr/>
            </p:nvCxnSpPr>
            <p:spPr>
              <a:xfrm flipH="1">
                <a:off x="-735222" y="-244043"/>
                <a:ext cx="735600" cy="79230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a:stCxn id="49" idx="6"/>
                <a:endCxn id="53" idx="2"/>
              </p:cNvCxnSpPr>
              <p:nvPr/>
            </p:nvCxnSpPr>
            <p:spPr>
              <a:xfrm rot="10800000">
                <a:off x="-720997" y="582487"/>
                <a:ext cx="1095900" cy="1452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a:stCxn id="53" idx="0"/>
                <a:endCxn id="47" idx="5"/>
              </p:cNvCxnSpPr>
              <p:nvPr/>
            </p:nvCxnSpPr>
            <p:spPr>
              <a:xfrm>
                <a:off x="-769191" y="630590"/>
                <a:ext cx="247200" cy="9477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2"/>
              <p:cNvCxnSpPr>
                <a:stCxn id="51" idx="5"/>
                <a:endCxn id="53" idx="1"/>
              </p:cNvCxnSpPr>
              <p:nvPr/>
            </p:nvCxnSpPr>
            <p:spPr>
              <a:xfrm rot="10800000">
                <a:off x="-735161" y="616419"/>
                <a:ext cx="1043100" cy="190920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2"/>
              <p:cNvCxnSpPr>
                <a:stCxn id="50" idx="6"/>
                <a:endCxn id="53" idx="1"/>
              </p:cNvCxnSpPr>
              <p:nvPr/>
            </p:nvCxnSpPr>
            <p:spPr>
              <a:xfrm rot="10800000">
                <a:off x="-735110" y="616533"/>
                <a:ext cx="1837500" cy="64950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2"/>
              <p:cNvCxnSpPr>
                <a:stCxn id="50" idx="4"/>
                <a:endCxn id="48" idx="1"/>
              </p:cNvCxnSpPr>
              <p:nvPr/>
            </p:nvCxnSpPr>
            <p:spPr>
              <a:xfrm rot="10800000">
                <a:off x="284140" y="-244017"/>
                <a:ext cx="866400" cy="146190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2"/>
              <p:cNvCxnSpPr>
                <a:stCxn id="47" idx="4"/>
                <a:endCxn id="48" idx="7"/>
              </p:cNvCxnSpPr>
              <p:nvPr/>
            </p:nvCxnSpPr>
            <p:spPr>
              <a:xfrm rot="10800000" flipH="1">
                <a:off x="-453249" y="-244140"/>
                <a:ext cx="453600" cy="179400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2"/>
              <p:cNvCxnSpPr>
                <a:stCxn id="46" idx="6"/>
                <a:endCxn id="48" idx="1"/>
              </p:cNvCxnSpPr>
              <p:nvPr/>
            </p:nvCxnSpPr>
            <p:spPr>
              <a:xfrm rot="10800000">
                <a:off x="284298" y="-244079"/>
                <a:ext cx="2756700" cy="664200"/>
              </a:xfrm>
              <a:prstGeom prst="straightConnector1">
                <a:avLst/>
              </a:prstGeom>
              <a:noFill/>
              <a:ln w="9525" cap="flat" cmpd="sng">
                <a:solidFill>
                  <a:schemeClr val="dk2"/>
                </a:solidFill>
                <a:prstDash val="solid"/>
                <a:round/>
                <a:headEnd type="none" w="med" len="med"/>
                <a:tailEnd type="none" w="med" len="med"/>
              </a:ln>
            </p:spPr>
          </p:cxnSp>
          <p:sp>
            <p:nvSpPr>
              <p:cNvPr id="72" name="Google Shape;72;p2"/>
              <p:cNvSpPr/>
              <p:nvPr/>
            </p:nvSpPr>
            <p:spPr>
              <a:xfrm rot="10800000">
                <a:off x="-769166" y="-840100"/>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73" name="Google Shape;73;p2"/>
              <p:cNvCxnSpPr>
                <a:stCxn id="53" idx="4"/>
                <a:endCxn id="72" idx="7"/>
              </p:cNvCxnSpPr>
              <p:nvPr/>
            </p:nvCxnSpPr>
            <p:spPr>
              <a:xfrm rot="10800000" flipH="1">
                <a:off x="-769191" y="-728710"/>
                <a:ext cx="19200" cy="12630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2"/>
              <p:cNvCxnSpPr>
                <a:stCxn id="72" idx="2"/>
                <a:endCxn id="48" idx="5"/>
              </p:cNvCxnSpPr>
              <p:nvPr/>
            </p:nvCxnSpPr>
            <p:spPr>
              <a:xfrm>
                <a:off x="-638666" y="-774850"/>
                <a:ext cx="639000" cy="246900"/>
              </a:xfrm>
              <a:prstGeom prst="straightConnector1">
                <a:avLst/>
              </a:prstGeom>
              <a:noFill/>
              <a:ln w="9525" cap="flat" cmpd="sng">
                <a:solidFill>
                  <a:schemeClr val="dk2"/>
                </a:solidFill>
                <a:prstDash val="solid"/>
                <a:round/>
                <a:headEnd type="none" w="med" len="med"/>
                <a:tailEnd type="none" w="med" len="med"/>
              </a:ln>
            </p:spPr>
          </p:cxnSp>
          <p:cxnSp>
            <p:nvCxnSpPr>
              <p:cNvPr id="75" name="Google Shape;75;p2"/>
              <p:cNvCxnSpPr>
                <a:stCxn id="72" idx="0"/>
                <a:endCxn id="47" idx="4"/>
              </p:cNvCxnSpPr>
              <p:nvPr/>
            </p:nvCxnSpPr>
            <p:spPr>
              <a:xfrm>
                <a:off x="-703916" y="-709600"/>
                <a:ext cx="250800" cy="225960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2"/>
              <p:cNvCxnSpPr>
                <a:stCxn id="72" idx="1"/>
                <a:endCxn id="49" idx="5"/>
              </p:cNvCxnSpPr>
              <p:nvPr/>
            </p:nvCxnSpPr>
            <p:spPr>
              <a:xfrm>
                <a:off x="-657777" y="-728711"/>
                <a:ext cx="1051800" cy="1410300"/>
              </a:xfrm>
              <a:prstGeom prst="straightConnector1">
                <a:avLst/>
              </a:prstGeom>
              <a:noFill/>
              <a:ln w="9525" cap="flat" cmpd="sng">
                <a:solidFill>
                  <a:schemeClr val="dk2"/>
                </a:solidFill>
                <a:prstDash val="solid"/>
                <a:round/>
                <a:headEnd type="none" w="med" len="med"/>
                <a:tailEnd type="none" w="med" len="med"/>
              </a:ln>
            </p:spPr>
          </p:cxnSp>
          <p:sp>
            <p:nvSpPr>
              <p:cNvPr id="77" name="Google Shape;77;p2"/>
              <p:cNvSpPr/>
              <p:nvPr/>
            </p:nvSpPr>
            <p:spPr>
              <a:xfrm rot="10800000">
                <a:off x="374866" y="-872068"/>
                <a:ext cx="194400" cy="19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78" name="Google Shape;78;p2"/>
              <p:cNvCxnSpPr>
                <a:stCxn id="72" idx="2"/>
                <a:endCxn id="77" idx="6"/>
              </p:cNvCxnSpPr>
              <p:nvPr/>
            </p:nvCxnSpPr>
            <p:spPr>
              <a:xfrm>
                <a:off x="-638666" y="-774850"/>
                <a:ext cx="1013400" cy="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2"/>
              <p:cNvCxnSpPr>
                <a:stCxn id="77" idx="1"/>
                <a:endCxn id="52" idx="5"/>
              </p:cNvCxnSpPr>
              <p:nvPr/>
            </p:nvCxnSpPr>
            <p:spPr>
              <a:xfrm>
                <a:off x="540797" y="-706138"/>
                <a:ext cx="933900" cy="10944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0"/>
        <p:cNvGrpSpPr/>
        <p:nvPr/>
      </p:nvGrpSpPr>
      <p:grpSpPr>
        <a:xfrm>
          <a:off x="0" y="0"/>
          <a:ext cx="0" cy="0"/>
          <a:chOff x="0" y="0"/>
          <a:chExt cx="0" cy="0"/>
        </a:xfrm>
      </p:grpSpPr>
      <p:sp>
        <p:nvSpPr>
          <p:cNvPr id="231" name="Google Shape;2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2" name="Google Shape;232;p5"/>
          <p:cNvSpPr txBox="1">
            <a:spLocks noGrp="1"/>
          </p:cNvSpPr>
          <p:nvPr>
            <p:ph type="subTitle" idx="1"/>
          </p:nvPr>
        </p:nvSpPr>
        <p:spPr>
          <a:xfrm>
            <a:off x="4951702" y="260997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3" name="Google Shape;233;p5"/>
          <p:cNvSpPr txBox="1">
            <a:spLocks noGrp="1"/>
          </p:cNvSpPr>
          <p:nvPr>
            <p:ph type="subTitle" idx="2"/>
          </p:nvPr>
        </p:nvSpPr>
        <p:spPr>
          <a:xfrm>
            <a:off x="1050400" y="260997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4" name="Google Shape;234;p5"/>
          <p:cNvSpPr txBox="1">
            <a:spLocks noGrp="1"/>
          </p:cNvSpPr>
          <p:nvPr>
            <p:ph type="subTitle" idx="3"/>
          </p:nvPr>
        </p:nvSpPr>
        <p:spPr>
          <a:xfrm>
            <a:off x="1050400" y="1821125"/>
            <a:ext cx="3141900" cy="86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5" name="Google Shape;235;p5"/>
          <p:cNvSpPr txBox="1">
            <a:spLocks noGrp="1"/>
          </p:cNvSpPr>
          <p:nvPr>
            <p:ph type="subTitle" idx="4"/>
          </p:nvPr>
        </p:nvSpPr>
        <p:spPr>
          <a:xfrm>
            <a:off x="4951707" y="1821125"/>
            <a:ext cx="3141900" cy="86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solidFill>
                  <a:schemeClr val="dk1"/>
                </a:solidFill>
                <a:latin typeface="Albert Sans"/>
                <a:ea typeface="Albert Sans"/>
                <a:cs typeface="Albert Sans"/>
                <a:sym typeface="Albert Sa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36" name="Google Shape;236;p5"/>
          <p:cNvGrpSpPr/>
          <p:nvPr/>
        </p:nvGrpSpPr>
        <p:grpSpPr>
          <a:xfrm>
            <a:off x="-497962" y="-2402532"/>
            <a:ext cx="9442425" cy="7984626"/>
            <a:chOff x="-497962" y="-2402532"/>
            <a:chExt cx="9442425" cy="7984626"/>
          </a:xfrm>
        </p:grpSpPr>
        <p:grpSp>
          <p:nvGrpSpPr>
            <p:cNvPr id="237" name="Google Shape;237;p5"/>
            <p:cNvGrpSpPr/>
            <p:nvPr/>
          </p:nvGrpSpPr>
          <p:grpSpPr>
            <a:xfrm>
              <a:off x="4589284" y="-2402532"/>
              <a:ext cx="4355179" cy="2890037"/>
              <a:chOff x="4589284" y="-2402532"/>
              <a:chExt cx="4355179" cy="2890037"/>
            </a:xfrm>
          </p:grpSpPr>
          <p:sp>
            <p:nvSpPr>
              <p:cNvPr id="238" name="Google Shape;238;p5"/>
              <p:cNvSpPr/>
              <p:nvPr/>
            </p:nvSpPr>
            <p:spPr>
              <a:xfrm rot="-2040502">
                <a:off x="4627083" y="192930"/>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 name="Google Shape;239;p5"/>
              <p:cNvSpPr/>
              <p:nvPr/>
            </p:nvSpPr>
            <p:spPr>
              <a:xfrm rot="-2040502">
                <a:off x="7193806" y="-2094369"/>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 name="Google Shape;240;p5"/>
              <p:cNvSpPr/>
              <p:nvPr/>
            </p:nvSpPr>
            <p:spPr>
              <a:xfrm rot="-2039936">
                <a:off x="7657969" y="-331832"/>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 name="Google Shape;241;p5"/>
              <p:cNvSpPr/>
              <p:nvPr/>
            </p:nvSpPr>
            <p:spPr>
              <a:xfrm rot="-2047713">
                <a:off x="6999695" y="-80062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 name="Google Shape;242;p5"/>
              <p:cNvSpPr/>
              <p:nvPr/>
            </p:nvSpPr>
            <p:spPr>
              <a:xfrm rot="-2045153">
                <a:off x="6126796" y="-832163"/>
                <a:ext cx="96354" cy="9635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 name="Google Shape;243;p5"/>
              <p:cNvSpPr/>
              <p:nvPr/>
            </p:nvSpPr>
            <p:spPr>
              <a:xfrm rot="-2047713">
                <a:off x="6039211" y="-237716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 name="Google Shape;244;p5"/>
              <p:cNvSpPr/>
              <p:nvPr/>
            </p:nvSpPr>
            <p:spPr>
              <a:xfrm rot="-2047713">
                <a:off x="6268216" y="-105290"/>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5" name="Google Shape;245;p5"/>
              <p:cNvSpPr/>
              <p:nvPr/>
            </p:nvSpPr>
            <p:spPr>
              <a:xfrm rot="-2045153">
                <a:off x="8100376" y="-1339754"/>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46" name="Google Shape;246;p5"/>
              <p:cNvCxnSpPr>
                <a:stCxn id="242" idx="5"/>
                <a:endCxn id="241" idx="1"/>
              </p:cNvCxnSpPr>
              <p:nvPr/>
            </p:nvCxnSpPr>
            <p:spPr>
              <a:xfrm>
                <a:off x="6222278" y="-774864"/>
                <a:ext cx="778500" cy="273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5"/>
              <p:cNvCxnSpPr>
                <a:stCxn id="243" idx="4"/>
                <a:endCxn id="241" idx="0"/>
              </p:cNvCxnSpPr>
              <p:nvPr/>
            </p:nvCxnSpPr>
            <p:spPr>
              <a:xfrm>
                <a:off x="6141046" y="-2257932"/>
                <a:ext cx="887400" cy="14685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5"/>
              <p:cNvCxnSpPr>
                <a:stCxn id="238" idx="6"/>
                <a:endCxn id="242" idx="3"/>
              </p:cNvCxnSpPr>
              <p:nvPr/>
            </p:nvCxnSpPr>
            <p:spPr>
              <a:xfrm rot="10800000" flipH="1">
                <a:off x="4805134" y="-736769"/>
                <a:ext cx="1360800" cy="9726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5"/>
              <p:cNvCxnSpPr>
                <a:stCxn id="242" idx="7"/>
                <a:endCxn id="243" idx="2"/>
              </p:cNvCxnSpPr>
              <p:nvPr/>
            </p:nvCxnSpPr>
            <p:spPr>
              <a:xfrm rot="10800000">
                <a:off x="6050594" y="-2275192"/>
                <a:ext cx="133500" cy="14439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5"/>
              <p:cNvCxnSpPr>
                <a:stCxn id="243" idx="6"/>
                <a:endCxn id="239" idx="1"/>
              </p:cNvCxnSpPr>
              <p:nvPr/>
            </p:nvCxnSpPr>
            <p:spPr>
              <a:xfrm>
                <a:off x="6158446" y="-2348532"/>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5"/>
              <p:cNvCxnSpPr>
                <a:stCxn id="241" idx="7"/>
                <a:endCxn id="239" idx="3"/>
              </p:cNvCxnSpPr>
              <p:nvPr/>
            </p:nvCxnSpPr>
            <p:spPr>
              <a:xfrm rot="10800000" flipH="1">
                <a:off x="7077233" y="-1901356"/>
                <a:ext cx="195300" cy="11019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5"/>
              <p:cNvCxnSpPr>
                <a:stCxn id="238" idx="6"/>
                <a:endCxn id="244" idx="1"/>
              </p:cNvCxnSpPr>
              <p:nvPr/>
            </p:nvCxnSpPr>
            <p:spPr>
              <a:xfrm rot="10800000" flipH="1">
                <a:off x="4805134" y="-52469"/>
                <a:ext cx="1464300" cy="2883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5"/>
              <p:cNvCxnSpPr>
                <a:stCxn id="244" idx="6"/>
                <a:endCxn id="241" idx="2"/>
              </p:cNvCxnSpPr>
              <p:nvPr/>
            </p:nvCxnSpPr>
            <p:spPr>
              <a:xfrm rot="10800000" flipH="1">
                <a:off x="6387451" y="-698855"/>
                <a:ext cx="623400" cy="6222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5"/>
              <p:cNvCxnSpPr>
                <a:stCxn id="244" idx="5"/>
                <a:endCxn id="240" idx="1"/>
              </p:cNvCxnSpPr>
              <p:nvPr/>
            </p:nvCxnSpPr>
            <p:spPr>
              <a:xfrm rot="10800000" flipH="1">
                <a:off x="6397515" y="-169351"/>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5"/>
              <p:cNvCxnSpPr>
                <a:stCxn id="240" idx="0"/>
                <a:endCxn id="241" idx="5"/>
              </p:cNvCxnSpPr>
              <p:nvPr/>
            </p:nvCxnSpPr>
            <p:spPr>
              <a:xfrm rot="10800000">
                <a:off x="7129021" y="-723230"/>
                <a:ext cx="617400" cy="42570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5"/>
              <p:cNvCxnSpPr>
                <a:stCxn id="240" idx="7"/>
                <a:endCxn id="245" idx="3"/>
              </p:cNvCxnSpPr>
              <p:nvPr/>
            </p:nvCxnSpPr>
            <p:spPr>
              <a:xfrm rot="10800000" flipH="1">
                <a:off x="7896910" y="-1244345"/>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5"/>
              <p:cNvCxnSpPr>
                <a:stCxn id="241" idx="6"/>
                <a:endCxn id="245" idx="2"/>
              </p:cNvCxnSpPr>
              <p:nvPr/>
            </p:nvCxnSpPr>
            <p:spPr>
              <a:xfrm rot="10800000" flipH="1">
                <a:off x="7118930" y="-1264592"/>
                <a:ext cx="989700" cy="49260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5"/>
              <p:cNvCxnSpPr>
                <a:stCxn id="245" idx="0"/>
                <a:endCxn id="239" idx="5"/>
              </p:cNvCxnSpPr>
              <p:nvPr/>
            </p:nvCxnSpPr>
            <p:spPr>
              <a:xfrm rot="10800000">
                <a:off x="7386853" y="-1978577"/>
                <a:ext cx="734700" cy="64710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5"/>
              <p:cNvCxnSpPr>
                <a:stCxn id="243" idx="5"/>
                <a:endCxn id="245" idx="1"/>
              </p:cNvCxnSpPr>
              <p:nvPr/>
            </p:nvCxnSpPr>
            <p:spPr>
              <a:xfrm>
                <a:off x="6168510" y="-2299629"/>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5"/>
              <p:cNvCxnSpPr>
                <a:stCxn id="242" idx="6"/>
                <a:endCxn id="245" idx="1"/>
              </p:cNvCxnSpPr>
              <p:nvPr/>
            </p:nvCxnSpPr>
            <p:spPr>
              <a:xfrm rot="10800000" flipH="1">
                <a:off x="6214873" y="-1300586"/>
                <a:ext cx="1886400" cy="48960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5"/>
              <p:cNvCxnSpPr>
                <a:stCxn id="242" idx="4"/>
                <a:endCxn id="240" idx="1"/>
              </p:cNvCxnSpPr>
              <p:nvPr/>
            </p:nvCxnSpPr>
            <p:spPr>
              <a:xfrm>
                <a:off x="6201973" y="-744086"/>
                <a:ext cx="1459800" cy="57450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5"/>
              <p:cNvCxnSpPr>
                <a:stCxn id="239" idx="4"/>
                <a:endCxn id="240" idx="7"/>
              </p:cNvCxnSpPr>
              <p:nvPr/>
            </p:nvCxnSpPr>
            <p:spPr>
              <a:xfrm>
                <a:off x="7345607" y="-1916318"/>
                <a:ext cx="551400" cy="158820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5"/>
              <p:cNvSpPr/>
              <p:nvPr/>
            </p:nvSpPr>
            <p:spPr>
              <a:xfrm rot="-2047713">
                <a:off x="8788629" y="-4306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64" name="Google Shape;264;p5"/>
              <p:cNvCxnSpPr>
                <a:stCxn id="245" idx="4"/>
                <a:endCxn id="263" idx="7"/>
              </p:cNvCxnSpPr>
              <p:nvPr/>
            </p:nvCxnSpPr>
            <p:spPr>
              <a:xfrm>
                <a:off x="8175553" y="-1251677"/>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265" name="Google Shape;265;p5"/>
              <p:cNvCxnSpPr>
                <a:stCxn id="263" idx="1"/>
                <a:endCxn id="240" idx="5"/>
              </p:cNvCxnSpPr>
              <p:nvPr/>
            </p:nvCxnSpPr>
            <p:spPr>
              <a:xfrm rot="10800000">
                <a:off x="8055700" y="-93031"/>
                <a:ext cx="734100" cy="1029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5"/>
              <p:cNvCxnSpPr>
                <a:stCxn id="263" idx="0"/>
                <a:endCxn id="239" idx="4"/>
              </p:cNvCxnSpPr>
              <p:nvPr/>
            </p:nvCxnSpPr>
            <p:spPr>
              <a:xfrm rot="10800000">
                <a:off x="7345463" y="-1916427"/>
                <a:ext cx="1471800" cy="18846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5"/>
              <p:cNvCxnSpPr>
                <a:stCxn id="263" idx="1"/>
                <a:endCxn id="241" idx="5"/>
              </p:cNvCxnSpPr>
              <p:nvPr/>
            </p:nvCxnSpPr>
            <p:spPr>
              <a:xfrm rot="10800000">
                <a:off x="7129000" y="-723031"/>
                <a:ext cx="1660800" cy="73290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5"/>
              <p:cNvSpPr/>
              <p:nvPr/>
            </p:nvSpPr>
            <p:spPr>
              <a:xfrm rot="-2040502">
                <a:off x="7684687" y="255003"/>
                <a:ext cx="194703" cy="1947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69" name="Google Shape;269;p5"/>
              <p:cNvCxnSpPr>
                <a:stCxn id="263" idx="2"/>
                <a:endCxn id="268" idx="5"/>
              </p:cNvCxnSpPr>
              <p:nvPr/>
            </p:nvCxnSpPr>
            <p:spPr>
              <a:xfrm flipH="1">
                <a:off x="7877663" y="58773"/>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5"/>
              <p:cNvCxnSpPr>
                <a:stCxn id="268" idx="1"/>
                <a:endCxn id="244" idx="5"/>
              </p:cNvCxnSpPr>
              <p:nvPr/>
            </p:nvCxnSpPr>
            <p:spPr>
              <a:xfrm rot="10800000">
                <a:off x="6397373" y="-27707"/>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5"/>
              <p:cNvCxnSpPr>
                <a:stCxn id="268" idx="7"/>
                <a:endCxn id="240" idx="3"/>
              </p:cNvCxnSpPr>
              <p:nvPr/>
            </p:nvCxnSpPr>
            <p:spPr>
              <a:xfrm rot="10800000" flipH="1">
                <a:off x="7800600" y="65689"/>
                <a:ext cx="19800" cy="191100"/>
              </a:xfrm>
              <a:prstGeom prst="straightConnector1">
                <a:avLst/>
              </a:prstGeom>
              <a:noFill/>
              <a:ln w="9525" cap="flat" cmpd="sng">
                <a:solidFill>
                  <a:schemeClr val="dk2"/>
                </a:solidFill>
                <a:prstDash val="solid"/>
                <a:round/>
                <a:headEnd type="none" w="med" len="med"/>
                <a:tailEnd type="none" w="med" len="med"/>
              </a:ln>
            </p:spPr>
          </p:cxnSp>
        </p:grpSp>
        <p:grpSp>
          <p:nvGrpSpPr>
            <p:cNvPr id="272" name="Google Shape;272;p5"/>
            <p:cNvGrpSpPr/>
            <p:nvPr/>
          </p:nvGrpSpPr>
          <p:grpSpPr>
            <a:xfrm rot="10800000" flipH="1">
              <a:off x="-497962" y="2260383"/>
              <a:ext cx="3063625" cy="3321711"/>
              <a:chOff x="-460575" y="-671217"/>
              <a:chExt cx="3063625" cy="3321711"/>
            </a:xfrm>
          </p:grpSpPr>
          <p:cxnSp>
            <p:nvCxnSpPr>
              <p:cNvPr id="273" name="Google Shape;273;p5"/>
              <p:cNvCxnSpPr>
                <a:stCxn id="274" idx="6"/>
                <a:endCxn id="275" idx="2"/>
              </p:cNvCxnSpPr>
              <p:nvPr/>
            </p:nvCxnSpPr>
            <p:spPr>
              <a:xfrm rot="10800000" flipH="1">
                <a:off x="421801" y="-63292"/>
                <a:ext cx="2023800" cy="476400"/>
              </a:xfrm>
              <a:prstGeom prst="straightConnector1">
                <a:avLst/>
              </a:prstGeom>
              <a:noFill/>
              <a:ln w="9525" cap="flat" cmpd="sng">
                <a:solidFill>
                  <a:schemeClr val="dk2"/>
                </a:solidFill>
                <a:prstDash val="solid"/>
                <a:round/>
                <a:headEnd type="none" w="med" len="med"/>
                <a:tailEnd type="none" w="med" len="med"/>
              </a:ln>
            </p:spPr>
          </p:cxnSp>
          <p:sp>
            <p:nvSpPr>
              <p:cNvPr id="275" name="Google Shape;275;p5"/>
              <p:cNvSpPr/>
              <p:nvPr/>
            </p:nvSpPr>
            <p:spPr>
              <a:xfrm>
                <a:off x="2445550" y="-142081"/>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6" name="Google Shape;276;p5"/>
              <p:cNvSpPr/>
              <p:nvPr/>
            </p:nvSpPr>
            <p:spPr>
              <a:xfrm>
                <a:off x="61646" y="-671217"/>
                <a:ext cx="1575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7" name="Google Shape;277;p5"/>
              <p:cNvSpPr/>
              <p:nvPr/>
            </p:nvSpPr>
            <p:spPr>
              <a:xfrm>
                <a:off x="90425" y="2492994"/>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8" name="Google Shape;278;p5"/>
              <p:cNvSpPr/>
              <p:nvPr/>
            </p:nvSpPr>
            <p:spPr>
              <a:xfrm>
                <a:off x="125826" y="88673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9" name="Google Shape;279;p5"/>
              <p:cNvSpPr/>
              <p:nvPr/>
            </p:nvSpPr>
            <p:spPr>
              <a:xfrm>
                <a:off x="382937" y="1317277"/>
                <a:ext cx="156900" cy="157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80" name="Google Shape;280;p5"/>
              <p:cNvCxnSpPr>
                <a:stCxn id="279" idx="4"/>
                <a:endCxn id="277" idx="0"/>
              </p:cNvCxnSpPr>
              <p:nvPr/>
            </p:nvCxnSpPr>
            <p:spPr>
              <a:xfrm flipH="1">
                <a:off x="169187" y="1474777"/>
                <a:ext cx="292200" cy="10182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5"/>
              <p:cNvCxnSpPr>
                <a:stCxn id="278" idx="4"/>
                <a:endCxn id="277" idx="0"/>
              </p:cNvCxnSpPr>
              <p:nvPr/>
            </p:nvCxnSpPr>
            <p:spPr>
              <a:xfrm>
                <a:off x="169176" y="973437"/>
                <a:ext cx="0" cy="15195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5"/>
              <p:cNvCxnSpPr>
                <a:stCxn id="278" idx="5"/>
                <a:endCxn id="279" idx="1"/>
              </p:cNvCxnSpPr>
              <p:nvPr/>
            </p:nvCxnSpPr>
            <p:spPr>
              <a:xfrm>
                <a:off x="199829" y="960741"/>
                <a:ext cx="206100" cy="3795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5"/>
              <p:cNvCxnSpPr>
                <a:stCxn id="278" idx="0"/>
                <a:endCxn id="276" idx="4"/>
              </p:cNvCxnSpPr>
              <p:nvPr/>
            </p:nvCxnSpPr>
            <p:spPr>
              <a:xfrm rot="10800000">
                <a:off x="140376" y="-513663"/>
                <a:ext cx="28800" cy="1400400"/>
              </a:xfrm>
              <a:prstGeom prst="straightConnector1">
                <a:avLst/>
              </a:prstGeom>
              <a:noFill/>
              <a:ln w="9525" cap="flat" cmpd="sng">
                <a:solidFill>
                  <a:schemeClr val="dk2"/>
                </a:solidFill>
                <a:prstDash val="solid"/>
                <a:round/>
                <a:headEnd type="none" w="med" len="med"/>
                <a:tailEnd type="none" w="med" len="med"/>
              </a:ln>
            </p:spPr>
          </p:cxnSp>
          <p:cxnSp>
            <p:nvCxnSpPr>
              <p:cNvPr id="284" name="Google Shape;284;p5"/>
              <p:cNvCxnSpPr>
                <a:stCxn id="278" idx="7"/>
                <a:endCxn id="274" idx="3"/>
              </p:cNvCxnSpPr>
              <p:nvPr/>
            </p:nvCxnSpPr>
            <p:spPr>
              <a:xfrm rot="10800000" flipH="1">
                <a:off x="1998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5"/>
              <p:cNvCxnSpPr>
                <a:stCxn id="276" idx="5"/>
                <a:endCxn id="274" idx="0"/>
              </p:cNvCxnSpPr>
              <p:nvPr/>
            </p:nvCxnSpPr>
            <p:spPr>
              <a:xfrm>
                <a:off x="196080" y="-536782"/>
                <a:ext cx="182400" cy="90660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5"/>
              <p:cNvCxnSpPr>
                <a:stCxn id="276" idx="6"/>
                <a:endCxn id="275" idx="2"/>
              </p:cNvCxnSpPr>
              <p:nvPr/>
            </p:nvCxnSpPr>
            <p:spPr>
              <a:xfrm>
                <a:off x="219146" y="-592467"/>
                <a:ext cx="2226300" cy="52920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5"/>
              <p:cNvCxnSpPr>
                <a:stCxn id="288" idx="1"/>
                <a:endCxn id="276" idx="5"/>
              </p:cNvCxnSpPr>
              <p:nvPr/>
            </p:nvCxnSpPr>
            <p:spPr>
              <a:xfrm rot="10800000">
                <a:off x="195958" y="-536780"/>
                <a:ext cx="600600" cy="7239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p5"/>
              <p:cNvCxnSpPr>
                <a:stCxn id="279" idx="0"/>
                <a:endCxn id="274" idx="4"/>
              </p:cNvCxnSpPr>
              <p:nvPr/>
            </p:nvCxnSpPr>
            <p:spPr>
              <a:xfrm rot="10800000">
                <a:off x="378587" y="456577"/>
                <a:ext cx="82800" cy="8607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5"/>
              <p:cNvCxnSpPr>
                <a:stCxn id="279" idx="0"/>
                <a:endCxn id="288" idx="3"/>
              </p:cNvCxnSpPr>
              <p:nvPr/>
            </p:nvCxnSpPr>
            <p:spPr>
              <a:xfrm rot="10800000" flipH="1">
                <a:off x="461387" y="268177"/>
                <a:ext cx="335100" cy="1049100"/>
              </a:xfrm>
              <a:prstGeom prst="straightConnector1">
                <a:avLst/>
              </a:prstGeom>
              <a:noFill/>
              <a:ln w="9525" cap="flat" cmpd="sng">
                <a:solidFill>
                  <a:schemeClr val="dk2"/>
                </a:solidFill>
                <a:prstDash val="solid"/>
                <a:round/>
                <a:headEnd type="none" w="med" len="med"/>
                <a:tailEnd type="none" w="med" len="med"/>
              </a:ln>
            </p:spPr>
          </p:cxnSp>
          <p:sp>
            <p:nvSpPr>
              <p:cNvPr id="291" name="Google Shape;291;p5"/>
              <p:cNvSpPr/>
              <p:nvPr/>
            </p:nvSpPr>
            <p:spPr>
              <a:xfrm>
                <a:off x="987225" y="-92131"/>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92" name="Google Shape;292;p5"/>
              <p:cNvCxnSpPr>
                <a:stCxn id="276" idx="5"/>
                <a:endCxn id="291" idx="1"/>
              </p:cNvCxnSpPr>
              <p:nvPr/>
            </p:nvCxnSpPr>
            <p:spPr>
              <a:xfrm>
                <a:off x="196080" y="-536782"/>
                <a:ext cx="814200" cy="4677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5"/>
              <p:cNvCxnSpPr>
                <a:stCxn id="288" idx="7"/>
                <a:endCxn id="291" idx="3"/>
              </p:cNvCxnSpPr>
              <p:nvPr/>
            </p:nvCxnSpPr>
            <p:spPr>
              <a:xfrm rot="10800000" flipH="1">
                <a:off x="877592" y="42220"/>
                <a:ext cx="132600" cy="1449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5"/>
              <p:cNvCxnSpPr>
                <a:stCxn id="291" idx="6"/>
                <a:endCxn id="275" idx="2"/>
              </p:cNvCxnSpPr>
              <p:nvPr/>
            </p:nvCxnSpPr>
            <p:spPr>
              <a:xfrm rot="10800000" flipH="1">
                <a:off x="1144725" y="-63481"/>
                <a:ext cx="1300800" cy="5010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5"/>
              <p:cNvSpPr/>
              <p:nvPr/>
            </p:nvSpPr>
            <p:spPr>
              <a:xfrm>
                <a:off x="-460575" y="540519"/>
                <a:ext cx="157500" cy="15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96" name="Google Shape;296;p5"/>
              <p:cNvCxnSpPr>
                <a:stCxn id="295" idx="0"/>
                <a:endCxn id="276" idx="3"/>
              </p:cNvCxnSpPr>
              <p:nvPr/>
            </p:nvCxnSpPr>
            <p:spPr>
              <a:xfrm rot="10800000" flipH="1">
                <a:off x="-381825" y="-536781"/>
                <a:ext cx="466500" cy="10773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5"/>
              <p:cNvCxnSpPr>
                <a:stCxn id="295" idx="6"/>
                <a:endCxn id="274" idx="3"/>
              </p:cNvCxnSpPr>
              <p:nvPr/>
            </p:nvCxnSpPr>
            <p:spPr>
              <a:xfrm rot="10800000" flipH="1">
                <a:off x="-303075" y="443769"/>
                <a:ext cx="651000" cy="1755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5"/>
              <p:cNvCxnSpPr>
                <a:stCxn id="295" idx="5"/>
                <a:endCxn id="278" idx="1"/>
              </p:cNvCxnSpPr>
              <p:nvPr/>
            </p:nvCxnSpPr>
            <p:spPr>
              <a:xfrm>
                <a:off x="-326140" y="674953"/>
                <a:ext cx="464700" cy="2244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5"/>
              <p:cNvCxnSpPr>
                <a:stCxn id="295" idx="5"/>
                <a:endCxn id="277" idx="1"/>
              </p:cNvCxnSpPr>
              <p:nvPr/>
            </p:nvCxnSpPr>
            <p:spPr>
              <a:xfrm>
                <a:off x="-326140" y="674953"/>
                <a:ext cx="439500" cy="184110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5"/>
              <p:cNvSpPr/>
              <p:nvPr/>
            </p:nvSpPr>
            <p:spPr>
              <a:xfrm>
                <a:off x="779775" y="170338"/>
                <a:ext cx="114600" cy="11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5"/>
              <p:cNvSpPr/>
              <p:nvPr/>
            </p:nvSpPr>
            <p:spPr>
              <a:xfrm>
                <a:off x="335101" y="369758"/>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00" name="Google Shape;300;p5"/>
          <p:cNvGrpSpPr/>
          <p:nvPr/>
        </p:nvGrpSpPr>
        <p:grpSpPr>
          <a:xfrm>
            <a:off x="3132451" y="3639438"/>
            <a:ext cx="5812012" cy="1415987"/>
            <a:chOff x="3132451" y="3639438"/>
            <a:chExt cx="5812012" cy="1415987"/>
          </a:xfrm>
        </p:grpSpPr>
        <p:grpSp>
          <p:nvGrpSpPr>
            <p:cNvPr id="301" name="Google Shape;301;p5"/>
            <p:cNvGrpSpPr/>
            <p:nvPr/>
          </p:nvGrpSpPr>
          <p:grpSpPr>
            <a:xfrm rot="10800000" flipH="1">
              <a:off x="8538188" y="3639438"/>
              <a:ext cx="406275" cy="563575"/>
              <a:chOff x="140150" y="4340075"/>
              <a:chExt cx="406275" cy="563575"/>
            </a:xfrm>
          </p:grpSpPr>
          <p:sp>
            <p:nvSpPr>
              <p:cNvPr id="302" name="Google Shape;302;p5"/>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 name="Google Shape;303;p5"/>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 name="Google Shape;304;p5"/>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 name="Google Shape;305;p5"/>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6" name="Google Shape;306;p5"/>
            <p:cNvGrpSpPr/>
            <p:nvPr/>
          </p:nvGrpSpPr>
          <p:grpSpPr>
            <a:xfrm rot="10800000">
              <a:off x="3132451" y="4732750"/>
              <a:ext cx="298275" cy="322675"/>
              <a:chOff x="8667225" y="681525"/>
              <a:chExt cx="298275" cy="322675"/>
            </a:xfrm>
          </p:grpSpPr>
          <p:sp>
            <p:nvSpPr>
              <p:cNvPr id="307" name="Google Shape;307;p5"/>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 name="Google Shape;308;p5"/>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 name="Google Shape;309;p5"/>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0"/>
        <p:cNvGrpSpPr/>
        <p:nvPr/>
      </p:nvGrpSpPr>
      <p:grpSpPr>
        <a:xfrm>
          <a:off x="0" y="0"/>
          <a:ext cx="0" cy="0"/>
          <a:chOff x="0" y="0"/>
          <a:chExt cx="0" cy="0"/>
        </a:xfrm>
      </p:grpSpPr>
      <p:sp>
        <p:nvSpPr>
          <p:cNvPr id="371" name="Google Shape;371;p7"/>
          <p:cNvSpPr txBox="1">
            <a:spLocks noGrp="1"/>
          </p:cNvSpPr>
          <p:nvPr>
            <p:ph type="title"/>
          </p:nvPr>
        </p:nvSpPr>
        <p:spPr>
          <a:xfrm>
            <a:off x="865625" y="539500"/>
            <a:ext cx="3668400" cy="109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2" name="Google Shape;372;p7"/>
          <p:cNvSpPr txBox="1">
            <a:spLocks noGrp="1"/>
          </p:cNvSpPr>
          <p:nvPr>
            <p:ph type="subTitle" idx="1"/>
          </p:nvPr>
        </p:nvSpPr>
        <p:spPr>
          <a:xfrm>
            <a:off x="865625" y="1621843"/>
            <a:ext cx="3668400" cy="2982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73" name="Google Shape;373;p7"/>
          <p:cNvSpPr>
            <a:spLocks noGrp="1"/>
          </p:cNvSpPr>
          <p:nvPr>
            <p:ph type="pic" idx="2"/>
          </p:nvPr>
        </p:nvSpPr>
        <p:spPr>
          <a:xfrm>
            <a:off x="5029325" y="833500"/>
            <a:ext cx="3476400" cy="3476400"/>
          </a:xfrm>
          <a:prstGeom prst="ellipse">
            <a:avLst/>
          </a:prstGeom>
          <a:noFill/>
          <a:ln>
            <a:noFill/>
          </a:ln>
        </p:spPr>
      </p:sp>
      <p:grpSp>
        <p:nvGrpSpPr>
          <p:cNvPr id="374" name="Google Shape;374;p7"/>
          <p:cNvGrpSpPr/>
          <p:nvPr/>
        </p:nvGrpSpPr>
        <p:grpSpPr>
          <a:xfrm>
            <a:off x="-225924" y="-192037"/>
            <a:ext cx="1609774" cy="2641456"/>
            <a:chOff x="-225924" y="-192037"/>
            <a:chExt cx="1609774" cy="2641456"/>
          </a:xfrm>
        </p:grpSpPr>
        <p:cxnSp>
          <p:nvCxnSpPr>
            <p:cNvPr id="375" name="Google Shape;375;p7"/>
            <p:cNvCxnSpPr>
              <a:stCxn id="376" idx="7"/>
              <a:endCxn id="377" idx="2"/>
            </p:cNvCxnSpPr>
            <p:nvPr/>
          </p:nvCxnSpPr>
          <p:spPr>
            <a:xfrm rot="10800000" flipH="1">
              <a:off x="332904" y="155655"/>
              <a:ext cx="893400" cy="226800"/>
            </a:xfrm>
            <a:prstGeom prst="straightConnector1">
              <a:avLst/>
            </a:prstGeom>
            <a:noFill/>
            <a:ln w="9525" cap="flat" cmpd="sng">
              <a:solidFill>
                <a:schemeClr val="dk2"/>
              </a:solidFill>
              <a:prstDash val="solid"/>
              <a:round/>
              <a:headEnd type="none" w="med" len="med"/>
              <a:tailEnd type="none" w="med" len="med"/>
            </a:ln>
          </p:spPr>
        </p:cxnSp>
        <p:sp>
          <p:nvSpPr>
            <p:cNvPr id="377" name="Google Shape;377;p7"/>
            <p:cNvSpPr/>
            <p:nvPr/>
          </p:nvSpPr>
          <p:spPr>
            <a:xfrm>
              <a:off x="1226350" y="767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8" name="Google Shape;378;p7"/>
            <p:cNvSpPr/>
            <p:nvPr/>
          </p:nvSpPr>
          <p:spPr>
            <a:xfrm>
              <a:off x="-225924" y="-192037"/>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9" name="Google Shape;379;p7"/>
            <p:cNvSpPr/>
            <p:nvPr/>
          </p:nvSpPr>
          <p:spPr>
            <a:xfrm>
              <a:off x="177600" y="229191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0" name="Google Shape;380;p7"/>
            <p:cNvSpPr/>
            <p:nvPr/>
          </p:nvSpPr>
          <p:spPr>
            <a:xfrm>
              <a:off x="734301" y="22218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 name="Google Shape;381;p7"/>
            <p:cNvSpPr/>
            <p:nvPr/>
          </p:nvSpPr>
          <p:spPr>
            <a:xfrm>
              <a:off x="49626" y="886737"/>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2" name="Google Shape;382;p7"/>
            <p:cNvSpPr/>
            <p:nvPr/>
          </p:nvSpPr>
          <p:spPr>
            <a:xfrm>
              <a:off x="292075" y="1058069"/>
              <a:ext cx="147900" cy="14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83" name="Google Shape;383;p7"/>
            <p:cNvCxnSpPr>
              <a:stCxn id="382" idx="4"/>
              <a:endCxn id="379" idx="0"/>
            </p:cNvCxnSpPr>
            <p:nvPr/>
          </p:nvCxnSpPr>
          <p:spPr>
            <a:xfrm flipH="1">
              <a:off x="256225" y="1205969"/>
              <a:ext cx="109800" cy="108600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7"/>
            <p:cNvCxnSpPr>
              <a:stCxn id="381" idx="4"/>
              <a:endCxn id="379" idx="0"/>
            </p:cNvCxnSpPr>
            <p:nvPr/>
          </p:nvCxnSpPr>
          <p:spPr>
            <a:xfrm>
              <a:off x="92976" y="973437"/>
              <a:ext cx="163500" cy="1318500"/>
            </a:xfrm>
            <a:prstGeom prst="straightConnector1">
              <a:avLst/>
            </a:prstGeom>
            <a:noFill/>
            <a:ln w="9525" cap="flat" cmpd="sng">
              <a:solidFill>
                <a:schemeClr val="dk2"/>
              </a:solidFill>
              <a:prstDash val="solid"/>
              <a:round/>
              <a:headEnd type="none" w="med" len="med"/>
              <a:tailEnd type="none" w="med" len="med"/>
            </a:ln>
          </p:spPr>
        </p:cxnSp>
        <p:cxnSp>
          <p:nvCxnSpPr>
            <p:cNvPr id="385" name="Google Shape;385;p7"/>
            <p:cNvCxnSpPr>
              <a:stCxn id="381" idx="5"/>
              <a:endCxn id="382" idx="1"/>
            </p:cNvCxnSpPr>
            <p:nvPr/>
          </p:nvCxnSpPr>
          <p:spPr>
            <a:xfrm>
              <a:off x="123629" y="960741"/>
              <a:ext cx="190200" cy="11910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7"/>
            <p:cNvCxnSpPr>
              <a:stCxn id="381" idx="0"/>
              <a:endCxn id="378" idx="4"/>
            </p:cNvCxnSpPr>
            <p:nvPr/>
          </p:nvCxnSpPr>
          <p:spPr>
            <a:xfrm rot="10800000">
              <a:off x="-176124" y="-92163"/>
              <a:ext cx="269100" cy="9789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7"/>
            <p:cNvCxnSpPr>
              <a:stCxn id="381" idx="7"/>
              <a:endCxn id="376" idx="3"/>
            </p:cNvCxnSpPr>
            <p:nvPr/>
          </p:nvCxnSpPr>
          <p:spPr>
            <a:xfrm rot="10800000" flipH="1">
              <a:off x="1236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7"/>
            <p:cNvCxnSpPr>
              <a:stCxn id="378" idx="5"/>
              <a:endCxn id="376" idx="1"/>
            </p:cNvCxnSpPr>
            <p:nvPr/>
          </p:nvCxnSpPr>
          <p:spPr>
            <a:xfrm>
              <a:off x="-140654" y="-106767"/>
              <a:ext cx="412200" cy="4893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7"/>
            <p:cNvCxnSpPr>
              <a:stCxn id="378" idx="6"/>
              <a:endCxn id="377" idx="2"/>
            </p:cNvCxnSpPr>
            <p:nvPr/>
          </p:nvCxnSpPr>
          <p:spPr>
            <a:xfrm>
              <a:off x="-126024" y="-142087"/>
              <a:ext cx="1352400" cy="2976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7"/>
            <p:cNvCxnSpPr>
              <a:stCxn id="380" idx="2"/>
              <a:endCxn id="378" idx="5"/>
            </p:cNvCxnSpPr>
            <p:nvPr/>
          </p:nvCxnSpPr>
          <p:spPr>
            <a:xfrm rot="10800000">
              <a:off x="-140799" y="-106763"/>
              <a:ext cx="875100" cy="3723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7"/>
            <p:cNvCxnSpPr>
              <a:stCxn id="382" idx="0"/>
              <a:endCxn id="376" idx="4"/>
            </p:cNvCxnSpPr>
            <p:nvPr/>
          </p:nvCxnSpPr>
          <p:spPr>
            <a:xfrm rot="10800000">
              <a:off x="302125" y="456569"/>
              <a:ext cx="63900" cy="6015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7"/>
            <p:cNvCxnSpPr>
              <a:stCxn id="382" idx="0"/>
              <a:endCxn id="380" idx="3"/>
            </p:cNvCxnSpPr>
            <p:nvPr/>
          </p:nvCxnSpPr>
          <p:spPr>
            <a:xfrm rot="10800000" flipH="1">
              <a:off x="366025" y="296069"/>
              <a:ext cx="381000" cy="762000"/>
            </a:xfrm>
            <a:prstGeom prst="straightConnector1">
              <a:avLst/>
            </a:prstGeom>
            <a:noFill/>
            <a:ln w="9525" cap="flat" cmpd="sng">
              <a:solidFill>
                <a:schemeClr val="dk2"/>
              </a:solidFill>
              <a:prstDash val="solid"/>
              <a:round/>
              <a:headEnd type="none" w="med" len="med"/>
              <a:tailEnd type="none" w="med" len="med"/>
            </a:ln>
          </p:spPr>
        </p:cxnSp>
        <p:sp>
          <p:nvSpPr>
            <p:cNvPr id="376" name="Google Shape;376;p7"/>
            <p:cNvSpPr/>
            <p:nvPr/>
          </p:nvSpPr>
          <p:spPr>
            <a:xfrm>
              <a:off x="258901" y="369758"/>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93" name="Google Shape;393;p7"/>
          <p:cNvGrpSpPr/>
          <p:nvPr/>
        </p:nvGrpSpPr>
        <p:grpSpPr>
          <a:xfrm>
            <a:off x="194975" y="4436050"/>
            <a:ext cx="406275" cy="563575"/>
            <a:chOff x="140150" y="4340075"/>
            <a:chExt cx="406275" cy="563575"/>
          </a:xfrm>
        </p:grpSpPr>
        <p:sp>
          <p:nvSpPr>
            <p:cNvPr id="394" name="Google Shape;394;p7"/>
            <p:cNvSpPr/>
            <p:nvPr/>
          </p:nvSpPr>
          <p:spPr>
            <a:xfrm rot="10800000">
              <a:off x="140150" y="43400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5" name="Google Shape;395;p7"/>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6" name="Google Shape;396;p7"/>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7" name="Google Shape;397;p7"/>
            <p:cNvSpPr/>
            <p:nvPr/>
          </p:nvSpPr>
          <p:spPr>
            <a:xfrm rot="10800000">
              <a:off x="165050" y="4657175"/>
              <a:ext cx="51300" cy="51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8"/>
        <p:cNvGrpSpPr/>
        <p:nvPr/>
      </p:nvGrpSpPr>
      <p:grpSpPr>
        <a:xfrm>
          <a:off x="0" y="0"/>
          <a:ext cx="0" cy="0"/>
          <a:chOff x="0" y="0"/>
          <a:chExt cx="0" cy="0"/>
        </a:xfrm>
      </p:grpSpPr>
      <p:sp>
        <p:nvSpPr>
          <p:cNvPr id="469" name="Google Shape;46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0" name="Google Shape;470;p9"/>
          <p:cNvSpPr txBox="1">
            <a:spLocks noGrp="1"/>
          </p:cNvSpPr>
          <p:nvPr>
            <p:ph type="subTitle" idx="1"/>
          </p:nvPr>
        </p:nvSpPr>
        <p:spPr>
          <a:xfrm>
            <a:off x="4731475" y="1256325"/>
            <a:ext cx="3699300" cy="292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9"/>
          <p:cNvSpPr txBox="1">
            <a:spLocks noGrp="1"/>
          </p:cNvSpPr>
          <p:nvPr>
            <p:ph type="subTitle" idx="2"/>
          </p:nvPr>
        </p:nvSpPr>
        <p:spPr>
          <a:xfrm>
            <a:off x="720000" y="1256325"/>
            <a:ext cx="3699300" cy="292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72" name="Google Shape;472;p9"/>
          <p:cNvGrpSpPr/>
          <p:nvPr/>
        </p:nvGrpSpPr>
        <p:grpSpPr>
          <a:xfrm>
            <a:off x="190301" y="174004"/>
            <a:ext cx="8808974" cy="4007621"/>
            <a:chOff x="190301" y="174004"/>
            <a:chExt cx="8808974" cy="4007621"/>
          </a:xfrm>
        </p:grpSpPr>
        <p:grpSp>
          <p:nvGrpSpPr>
            <p:cNvPr id="473" name="Google Shape;473;p9"/>
            <p:cNvGrpSpPr/>
            <p:nvPr/>
          </p:nvGrpSpPr>
          <p:grpSpPr>
            <a:xfrm rot="10800000">
              <a:off x="190301" y="3858950"/>
              <a:ext cx="298275" cy="322675"/>
              <a:chOff x="8667225" y="681525"/>
              <a:chExt cx="298275" cy="322675"/>
            </a:xfrm>
          </p:grpSpPr>
          <p:sp>
            <p:nvSpPr>
              <p:cNvPr id="474" name="Google Shape;474;p9"/>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5" name="Google Shape;475;p9"/>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6" name="Google Shape;476;p9"/>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77" name="Google Shape;477;p9"/>
            <p:cNvGrpSpPr/>
            <p:nvPr/>
          </p:nvGrpSpPr>
          <p:grpSpPr>
            <a:xfrm rot="-5139163">
              <a:off x="8591694" y="201328"/>
              <a:ext cx="406266" cy="379191"/>
              <a:chOff x="140150" y="4657175"/>
              <a:chExt cx="406275" cy="379200"/>
            </a:xfrm>
          </p:grpSpPr>
          <p:sp>
            <p:nvSpPr>
              <p:cNvPr id="478" name="Google Shape;478;p9"/>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79" name="Google Shape;479;p9"/>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0" name="Google Shape;480;p9"/>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1" name="Google Shape;481;p9"/>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482" name="Google Shape;482;p9"/>
          <p:cNvGrpSpPr/>
          <p:nvPr/>
        </p:nvGrpSpPr>
        <p:grpSpPr>
          <a:xfrm>
            <a:off x="115024" y="-2374836"/>
            <a:ext cx="8971639" cy="9741507"/>
            <a:chOff x="115024" y="-2374836"/>
            <a:chExt cx="8971639" cy="9741507"/>
          </a:xfrm>
        </p:grpSpPr>
        <p:grpSp>
          <p:nvGrpSpPr>
            <p:cNvPr id="483" name="Google Shape;483;p9"/>
            <p:cNvGrpSpPr/>
            <p:nvPr/>
          </p:nvGrpSpPr>
          <p:grpSpPr>
            <a:xfrm flipH="1">
              <a:off x="115024" y="-2374836"/>
              <a:ext cx="3687215" cy="3485542"/>
              <a:chOff x="5337386" y="-2374836"/>
              <a:chExt cx="3687215" cy="3485542"/>
            </a:xfrm>
          </p:grpSpPr>
          <p:sp>
            <p:nvSpPr>
              <p:cNvPr id="484" name="Google Shape;484;p9"/>
              <p:cNvSpPr/>
              <p:nvPr/>
            </p:nvSpPr>
            <p:spPr>
              <a:xfrm rot="9698973">
                <a:off x="8256504" y="-2357857"/>
                <a:ext cx="128642" cy="128642"/>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5" name="Google Shape;485;p9"/>
              <p:cNvSpPr/>
              <p:nvPr/>
            </p:nvSpPr>
            <p:spPr>
              <a:xfrm rot="9699868">
                <a:off x="6325487" y="-94127"/>
                <a:ext cx="164028" cy="164028"/>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6" name="Google Shape;486;p9"/>
              <p:cNvSpPr/>
              <p:nvPr/>
            </p:nvSpPr>
            <p:spPr>
              <a:xfrm rot="9695130">
                <a:off x="7230532" y="-1291785"/>
                <a:ext cx="265916" cy="265916"/>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7" name="Google Shape;487;p9"/>
              <p:cNvSpPr/>
              <p:nvPr/>
            </p:nvSpPr>
            <p:spPr>
              <a:xfrm rot="9708981">
                <a:off x="8013809" y="-151576"/>
                <a:ext cx="86521" cy="865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8" name="Google Shape;488;p9"/>
              <p:cNvSpPr/>
              <p:nvPr/>
            </p:nvSpPr>
            <p:spPr>
              <a:xfrm rot="9699377">
                <a:off x="8889724" y="131264"/>
                <a:ext cx="119155" cy="11915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9" name="Google Shape;489;p9"/>
              <p:cNvSpPr/>
              <p:nvPr/>
            </p:nvSpPr>
            <p:spPr>
              <a:xfrm rot="-9307649">
                <a:off x="7169475" y="191656"/>
                <a:ext cx="86305" cy="86305"/>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0" name="Google Shape;490;p9"/>
              <p:cNvSpPr/>
              <p:nvPr/>
            </p:nvSpPr>
            <p:spPr>
              <a:xfrm rot="9708981">
                <a:off x="7609568" y="-1824766"/>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1" name="Google Shape;491;p9"/>
              <p:cNvSpPr/>
              <p:nvPr/>
            </p:nvSpPr>
            <p:spPr>
              <a:xfrm rot="9698900">
                <a:off x="5354617" y="277974"/>
                <a:ext cx="130539" cy="13053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492" name="Google Shape;492;p9"/>
              <p:cNvCxnSpPr>
                <a:stCxn id="488" idx="5"/>
                <a:endCxn id="487" idx="1"/>
              </p:cNvCxnSpPr>
              <p:nvPr/>
            </p:nvCxnSpPr>
            <p:spPr>
              <a:xfrm rot="10800000">
                <a:off x="8095656" y="-88788"/>
                <a:ext cx="800400" cy="2529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9"/>
              <p:cNvCxnSpPr>
                <a:stCxn id="489" idx="4"/>
                <a:endCxn id="487" idx="6"/>
              </p:cNvCxnSpPr>
              <p:nvPr/>
            </p:nvCxnSpPr>
            <p:spPr>
              <a:xfrm rot="10800000" flipH="1">
                <a:off x="7230777" y="-94742"/>
                <a:ext cx="785100" cy="29040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9"/>
              <p:cNvCxnSpPr>
                <a:stCxn id="484" idx="0"/>
                <a:endCxn id="488" idx="4"/>
              </p:cNvCxnSpPr>
              <p:nvPr/>
            </p:nvCxnSpPr>
            <p:spPr>
              <a:xfrm>
                <a:off x="8341075" y="-2232486"/>
                <a:ext cx="589500" cy="2366700"/>
              </a:xfrm>
              <a:prstGeom prst="straightConnector1">
                <a:avLst/>
              </a:prstGeom>
              <a:noFill/>
              <a:ln w="9525" cap="flat" cmpd="sng">
                <a:solidFill>
                  <a:schemeClr val="dk2"/>
                </a:solidFill>
                <a:prstDash val="solid"/>
                <a:round/>
                <a:headEnd type="none" w="med" len="med"/>
                <a:tailEnd type="none" w="med" len="med"/>
              </a:ln>
            </p:spPr>
          </p:cxnSp>
          <p:cxnSp>
            <p:nvCxnSpPr>
              <p:cNvPr id="495" name="Google Shape;495;p9"/>
              <p:cNvCxnSpPr>
                <a:stCxn id="488" idx="6"/>
                <a:endCxn id="489" idx="2"/>
              </p:cNvCxnSpPr>
              <p:nvPr/>
            </p:nvCxnSpPr>
            <p:spPr>
              <a:xfrm flipH="1">
                <a:off x="7251752" y="209591"/>
                <a:ext cx="1641000" cy="43500"/>
              </a:xfrm>
              <a:prstGeom prst="straightConnector1">
                <a:avLst/>
              </a:prstGeom>
              <a:noFill/>
              <a:ln w="9525" cap="flat" cmpd="sng">
                <a:solidFill>
                  <a:schemeClr val="dk2"/>
                </a:solidFill>
                <a:prstDash val="solid"/>
                <a:round/>
                <a:headEnd type="none" w="med" len="med"/>
                <a:tailEnd type="none" w="med" len="med"/>
              </a:ln>
            </p:spPr>
          </p:cxnSp>
          <p:cxnSp>
            <p:nvCxnSpPr>
              <p:cNvPr id="496" name="Google Shape;496;p9"/>
              <p:cNvCxnSpPr>
                <a:stCxn id="489" idx="6"/>
                <a:endCxn id="485" idx="1"/>
              </p:cNvCxnSpPr>
              <p:nvPr/>
            </p:nvCxnSpPr>
            <p:spPr>
              <a:xfrm rot="10800000">
                <a:off x="6480777" y="24658"/>
                <a:ext cx="692700" cy="19200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9"/>
              <p:cNvCxnSpPr>
                <a:stCxn id="487" idx="6"/>
                <a:endCxn id="485" idx="1"/>
              </p:cNvCxnSpPr>
              <p:nvPr/>
            </p:nvCxnSpPr>
            <p:spPr>
              <a:xfrm flipH="1">
                <a:off x="6480870" y="-94816"/>
                <a:ext cx="1535100" cy="11940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9"/>
              <p:cNvCxnSpPr>
                <a:stCxn id="484" idx="6"/>
                <a:endCxn id="490" idx="3"/>
              </p:cNvCxnSpPr>
              <p:nvPr/>
            </p:nvCxnSpPr>
            <p:spPr>
              <a:xfrm flipH="1">
                <a:off x="7672375" y="-2273286"/>
                <a:ext cx="587400" cy="45330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9"/>
              <p:cNvCxnSpPr>
                <a:stCxn id="484" idx="7"/>
                <a:endCxn id="487" idx="4"/>
              </p:cNvCxnSpPr>
              <p:nvPr/>
            </p:nvCxnSpPr>
            <p:spPr>
              <a:xfrm flipH="1">
                <a:off x="8043575" y="-2236048"/>
                <a:ext cx="248400" cy="2086500"/>
              </a:xfrm>
              <a:prstGeom prst="straightConnector1">
                <a:avLst/>
              </a:prstGeom>
              <a:noFill/>
              <a:ln w="9525" cap="flat" cmpd="sng">
                <a:solidFill>
                  <a:schemeClr val="dk2"/>
                </a:solidFill>
                <a:prstDash val="solid"/>
                <a:round/>
                <a:headEnd type="none" w="med" len="med"/>
                <a:tailEnd type="none" w="med" len="med"/>
              </a:ln>
            </p:spPr>
          </p:cxnSp>
          <p:cxnSp>
            <p:nvCxnSpPr>
              <p:cNvPr id="500" name="Google Shape;500;p9"/>
              <p:cNvCxnSpPr>
                <a:stCxn id="490" idx="7"/>
                <a:endCxn id="486" idx="3"/>
              </p:cNvCxnSpPr>
              <p:nvPr/>
            </p:nvCxnSpPr>
            <p:spPr>
              <a:xfrm flipH="1">
                <a:off x="7423012" y="-1742897"/>
                <a:ext cx="210300" cy="46530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9"/>
              <p:cNvCxnSpPr>
                <a:stCxn id="486" idx="0"/>
                <a:endCxn id="487" idx="4"/>
              </p:cNvCxnSpPr>
              <p:nvPr/>
            </p:nvCxnSpPr>
            <p:spPr>
              <a:xfrm>
                <a:off x="7405490" y="-1032677"/>
                <a:ext cx="638100" cy="8832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9"/>
              <p:cNvCxnSpPr>
                <a:stCxn id="491" idx="2"/>
                <a:endCxn id="485" idx="6"/>
              </p:cNvCxnSpPr>
              <p:nvPr/>
            </p:nvCxnSpPr>
            <p:spPr>
              <a:xfrm rot="10800000" flipH="1">
                <a:off x="5481836" y="13694"/>
                <a:ext cx="847800" cy="3090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9"/>
              <p:cNvCxnSpPr>
                <a:stCxn id="489" idx="7"/>
                <a:endCxn id="491" idx="1"/>
              </p:cNvCxnSpPr>
              <p:nvPr/>
            </p:nvCxnSpPr>
            <p:spPr>
              <a:xfrm flipH="1">
                <a:off x="5478310" y="249658"/>
                <a:ext cx="1693800" cy="123000"/>
              </a:xfrm>
              <a:prstGeom prst="straightConnector1">
                <a:avLst/>
              </a:prstGeom>
              <a:noFill/>
              <a:ln w="9525" cap="flat" cmpd="sng">
                <a:solidFill>
                  <a:schemeClr val="dk2"/>
                </a:solidFill>
                <a:prstDash val="solid"/>
                <a:round/>
                <a:headEnd type="none" w="med" len="med"/>
                <a:tailEnd type="none" w="med" len="med"/>
              </a:ln>
            </p:spPr>
          </p:cxnSp>
          <p:sp>
            <p:nvSpPr>
              <p:cNvPr id="504" name="Google Shape;504;p9"/>
              <p:cNvSpPr/>
              <p:nvPr/>
            </p:nvSpPr>
            <p:spPr>
              <a:xfrm rot="9708981">
                <a:off x="6280042" y="-655695"/>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05" name="Google Shape;505;p9"/>
              <p:cNvCxnSpPr>
                <a:stCxn id="491" idx="3"/>
                <a:endCxn id="504" idx="6"/>
              </p:cNvCxnSpPr>
              <p:nvPr/>
            </p:nvCxnSpPr>
            <p:spPr>
              <a:xfrm rot="10800000" flipH="1">
                <a:off x="5449161" y="-598892"/>
                <a:ext cx="833100" cy="8838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9"/>
              <p:cNvCxnSpPr>
                <a:stCxn id="504" idx="2"/>
                <a:endCxn id="486" idx="6"/>
              </p:cNvCxnSpPr>
              <p:nvPr/>
            </p:nvCxnSpPr>
            <p:spPr>
              <a:xfrm rot="10800000" flipH="1">
                <a:off x="6364402" y="-1116735"/>
                <a:ext cx="873000" cy="4908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9"/>
              <p:cNvCxnSpPr>
                <a:stCxn id="504" idx="0"/>
                <a:endCxn id="485" idx="4"/>
              </p:cNvCxnSpPr>
              <p:nvPr/>
            </p:nvCxnSpPr>
            <p:spPr>
              <a:xfrm>
                <a:off x="6336802" y="-571335"/>
                <a:ext cx="45000" cy="4815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9"/>
              <p:cNvCxnSpPr>
                <a:stCxn id="504" idx="1"/>
                <a:endCxn id="487" idx="5"/>
              </p:cNvCxnSpPr>
              <p:nvPr/>
            </p:nvCxnSpPr>
            <p:spPr>
              <a:xfrm>
                <a:off x="6361911" y="-592919"/>
                <a:ext cx="1656600" cy="465000"/>
              </a:xfrm>
              <a:prstGeom prst="straightConnector1">
                <a:avLst/>
              </a:prstGeom>
              <a:noFill/>
              <a:ln w="9525" cap="flat" cmpd="sng">
                <a:solidFill>
                  <a:schemeClr val="dk2"/>
                </a:solidFill>
                <a:prstDash val="solid"/>
                <a:round/>
                <a:headEnd type="none" w="med" len="med"/>
                <a:tailEnd type="none" w="med" len="med"/>
              </a:ln>
            </p:spPr>
          </p:cxnSp>
          <p:sp>
            <p:nvSpPr>
              <p:cNvPr id="509" name="Google Shape;509;p9"/>
              <p:cNvSpPr/>
              <p:nvPr/>
            </p:nvSpPr>
            <p:spPr>
              <a:xfrm rot="9698973">
                <a:off x="7912582" y="-1816833"/>
                <a:ext cx="128642" cy="128642"/>
              </a:xfrm>
              <a:prstGeom prst="ellipse">
                <a:avLst/>
              </a:prstGeom>
              <a:solidFill>
                <a:srgbClr val="86CF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10" name="Google Shape;510;p9"/>
              <p:cNvCxnSpPr>
                <a:stCxn id="486" idx="2"/>
                <a:endCxn id="509" idx="7"/>
              </p:cNvCxnSpPr>
              <p:nvPr/>
            </p:nvCxnSpPr>
            <p:spPr>
              <a:xfrm rot="10800000" flipH="1">
                <a:off x="7489640" y="-1694927"/>
                <a:ext cx="458400" cy="494100"/>
              </a:xfrm>
              <a:prstGeom prst="straightConnector1">
                <a:avLst/>
              </a:prstGeom>
              <a:noFill/>
              <a:ln w="9525" cap="flat" cmpd="sng">
                <a:solidFill>
                  <a:schemeClr val="dk2"/>
                </a:solidFill>
                <a:prstDash val="solid"/>
                <a:round/>
                <a:headEnd type="none" w="med" len="med"/>
                <a:tailEnd type="none" w="med" len="med"/>
              </a:ln>
            </p:spPr>
          </p:cxnSp>
          <p:cxnSp>
            <p:nvCxnSpPr>
              <p:cNvPr id="511" name="Google Shape;511;p9"/>
              <p:cNvCxnSpPr>
                <a:stCxn id="509" idx="3"/>
                <a:endCxn id="484" idx="7"/>
              </p:cNvCxnSpPr>
              <p:nvPr/>
            </p:nvCxnSpPr>
            <p:spPr>
              <a:xfrm rot="10800000" flipH="1">
                <a:off x="8005753" y="-2236000"/>
                <a:ext cx="286200" cy="4260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9"/>
              <p:cNvCxnSpPr>
                <a:stCxn id="487" idx="4"/>
                <a:endCxn id="509" idx="0"/>
              </p:cNvCxnSpPr>
              <p:nvPr/>
            </p:nvCxnSpPr>
            <p:spPr>
              <a:xfrm rot="10800000">
                <a:off x="7997070" y="-1691416"/>
                <a:ext cx="46500" cy="1542000"/>
              </a:xfrm>
              <a:prstGeom prst="straightConnector1">
                <a:avLst/>
              </a:prstGeom>
              <a:noFill/>
              <a:ln w="9525" cap="flat" cmpd="sng">
                <a:solidFill>
                  <a:schemeClr val="dk2"/>
                </a:solidFill>
                <a:prstDash val="solid"/>
                <a:round/>
                <a:headEnd type="none" w="med" len="med"/>
                <a:tailEnd type="none" w="med" len="med"/>
              </a:ln>
            </p:spPr>
          </p:cxnSp>
          <p:sp>
            <p:nvSpPr>
              <p:cNvPr id="513" name="Google Shape;513;p9"/>
              <p:cNvSpPr/>
              <p:nvPr/>
            </p:nvSpPr>
            <p:spPr>
              <a:xfrm rot="9700738">
                <a:off x="8739027" y="840659"/>
                <a:ext cx="238594" cy="23859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14" name="Google Shape;514;p9"/>
              <p:cNvCxnSpPr>
                <a:stCxn id="487" idx="0"/>
                <a:endCxn id="513" idx="4"/>
              </p:cNvCxnSpPr>
              <p:nvPr/>
            </p:nvCxnSpPr>
            <p:spPr>
              <a:xfrm>
                <a:off x="8070570" y="-67216"/>
                <a:ext cx="750300" cy="9138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9"/>
              <p:cNvCxnSpPr>
                <a:stCxn id="488" idx="7"/>
                <a:endCxn id="513" idx="3"/>
              </p:cNvCxnSpPr>
              <p:nvPr/>
            </p:nvCxnSpPr>
            <p:spPr>
              <a:xfrm flipH="1">
                <a:off x="8911773" y="244086"/>
                <a:ext cx="10800" cy="609300"/>
              </a:xfrm>
              <a:prstGeom prst="straightConnector1">
                <a:avLst/>
              </a:prstGeom>
              <a:noFill/>
              <a:ln w="9525" cap="flat" cmpd="sng">
                <a:solidFill>
                  <a:schemeClr val="dk2"/>
                </a:solidFill>
                <a:prstDash val="solid"/>
                <a:round/>
                <a:headEnd type="none" w="med" len="med"/>
                <a:tailEnd type="none" w="med" len="med"/>
              </a:ln>
            </p:spPr>
          </p:cxnSp>
        </p:grpSp>
        <p:grpSp>
          <p:nvGrpSpPr>
            <p:cNvPr id="516" name="Google Shape;516;p9"/>
            <p:cNvGrpSpPr/>
            <p:nvPr/>
          </p:nvGrpSpPr>
          <p:grpSpPr>
            <a:xfrm>
              <a:off x="4731484" y="3852908"/>
              <a:ext cx="4355179" cy="3513764"/>
              <a:chOff x="720009" y="3852908"/>
              <a:chExt cx="4355179" cy="3513764"/>
            </a:xfrm>
          </p:grpSpPr>
          <p:sp>
            <p:nvSpPr>
              <p:cNvPr id="517" name="Google Shape;517;p9"/>
              <p:cNvSpPr/>
              <p:nvPr/>
            </p:nvSpPr>
            <p:spPr>
              <a:xfrm rot="8759498">
                <a:off x="4842687" y="3890706"/>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8" name="Google Shape;518;p9"/>
              <p:cNvSpPr/>
              <p:nvPr/>
            </p:nvSpPr>
            <p:spPr>
              <a:xfrm rot="8759498">
                <a:off x="2275964" y="6863806"/>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9" name="Google Shape;519;p9"/>
              <p:cNvSpPr/>
              <p:nvPr/>
            </p:nvSpPr>
            <p:spPr>
              <a:xfrm rot="8760064">
                <a:off x="1605200" y="4894668"/>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0" name="Google Shape;520;p9"/>
              <p:cNvSpPr/>
              <p:nvPr/>
            </p:nvSpPr>
            <p:spPr>
              <a:xfrm rot="8752287">
                <a:off x="3601108" y="609149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1" name="Google Shape;521;p9"/>
              <p:cNvSpPr/>
              <p:nvPr/>
            </p:nvSpPr>
            <p:spPr>
              <a:xfrm rot="8754177">
                <a:off x="4682827" y="4819876"/>
                <a:ext cx="210847" cy="210847"/>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2" name="Google Shape;522;p9"/>
              <p:cNvSpPr/>
              <p:nvPr/>
            </p:nvSpPr>
            <p:spPr>
              <a:xfrm rot="8752287">
                <a:off x="3494792" y="721083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9"/>
              <p:cNvSpPr/>
              <p:nvPr/>
            </p:nvSpPr>
            <p:spPr>
              <a:xfrm rot="8752287">
                <a:off x="3265787" y="4938959"/>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4" name="Google Shape;524;p9"/>
              <p:cNvSpPr/>
              <p:nvPr/>
            </p:nvSpPr>
            <p:spPr>
              <a:xfrm rot="8754847">
                <a:off x="1467743" y="6207539"/>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25" name="Google Shape;525;p9"/>
              <p:cNvCxnSpPr>
                <a:stCxn id="522" idx="4"/>
                <a:endCxn id="520" idx="0"/>
              </p:cNvCxnSpPr>
              <p:nvPr/>
            </p:nvCxnSpPr>
            <p:spPr>
              <a:xfrm rot="10800000" flipH="1">
                <a:off x="3523426" y="6210771"/>
                <a:ext cx="179400" cy="1011300"/>
              </a:xfrm>
              <a:prstGeom prst="straightConnector1">
                <a:avLst/>
              </a:prstGeom>
              <a:noFill/>
              <a:ln w="9525" cap="flat" cmpd="sng">
                <a:solidFill>
                  <a:schemeClr val="dk2"/>
                </a:solidFill>
                <a:prstDash val="solid"/>
                <a:round/>
                <a:headEnd type="none" w="med" len="med"/>
                <a:tailEnd type="none" w="med" len="med"/>
              </a:ln>
            </p:spPr>
          </p:cxnSp>
          <p:cxnSp>
            <p:nvCxnSpPr>
              <p:cNvPr id="526" name="Google Shape;526;p9"/>
              <p:cNvCxnSpPr>
                <a:stCxn id="517" idx="7"/>
                <a:endCxn id="521" idx="3"/>
              </p:cNvCxnSpPr>
              <p:nvPr/>
            </p:nvCxnSpPr>
            <p:spPr>
              <a:xfrm flipH="1">
                <a:off x="4808077" y="4083623"/>
                <a:ext cx="113400" cy="7383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9"/>
              <p:cNvCxnSpPr>
                <a:stCxn id="521" idx="7"/>
                <a:endCxn id="522" idx="2"/>
              </p:cNvCxnSpPr>
              <p:nvPr/>
            </p:nvCxnSpPr>
            <p:spPr>
              <a:xfrm flipH="1">
                <a:off x="3613910" y="5028820"/>
                <a:ext cx="1154400" cy="221070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9"/>
              <p:cNvCxnSpPr>
                <a:stCxn id="522" idx="6"/>
                <a:endCxn id="518" idx="1"/>
              </p:cNvCxnSpPr>
              <p:nvPr/>
            </p:nvCxnSpPr>
            <p:spPr>
              <a:xfrm rot="10800000">
                <a:off x="2468926" y="6979671"/>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9"/>
              <p:cNvCxnSpPr>
                <a:stCxn id="520" idx="7"/>
                <a:endCxn id="518" idx="3"/>
              </p:cNvCxnSpPr>
              <p:nvPr/>
            </p:nvCxnSpPr>
            <p:spPr>
              <a:xfrm flipH="1">
                <a:off x="2391939" y="6220795"/>
                <a:ext cx="1262100" cy="6447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9"/>
              <p:cNvCxnSpPr>
                <a:stCxn id="517" idx="6"/>
                <a:endCxn id="523" idx="2"/>
              </p:cNvCxnSpPr>
              <p:nvPr/>
            </p:nvCxnSpPr>
            <p:spPr>
              <a:xfrm flipH="1">
                <a:off x="3385138" y="4042508"/>
                <a:ext cx="1474200" cy="9252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9"/>
              <p:cNvCxnSpPr>
                <a:stCxn id="523" idx="0"/>
                <a:endCxn id="520" idx="2"/>
              </p:cNvCxnSpPr>
              <p:nvPr/>
            </p:nvCxnSpPr>
            <p:spPr>
              <a:xfrm>
                <a:off x="3367622" y="5058194"/>
                <a:ext cx="352800" cy="10620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9"/>
              <p:cNvCxnSpPr>
                <a:stCxn id="523" idx="5"/>
                <a:endCxn id="519" idx="1"/>
              </p:cNvCxnSpPr>
              <p:nvPr/>
            </p:nvCxnSpPr>
            <p:spPr>
              <a:xfrm flipH="1">
                <a:off x="2002758" y="4991890"/>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9"/>
              <p:cNvCxnSpPr>
                <a:stCxn id="519" idx="0"/>
                <a:endCxn id="520" idx="5"/>
              </p:cNvCxnSpPr>
              <p:nvPr/>
            </p:nvCxnSpPr>
            <p:spPr>
              <a:xfrm>
                <a:off x="1918052" y="5261670"/>
                <a:ext cx="1684200" cy="8829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9"/>
              <p:cNvCxnSpPr>
                <a:stCxn id="519" idx="7"/>
                <a:endCxn id="524" idx="3"/>
              </p:cNvCxnSpPr>
              <p:nvPr/>
            </p:nvCxnSpPr>
            <p:spPr>
              <a:xfrm flipH="1">
                <a:off x="1525162" y="5292284"/>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9"/>
              <p:cNvCxnSpPr>
                <a:stCxn id="520" idx="6"/>
                <a:endCxn id="524" idx="2"/>
              </p:cNvCxnSpPr>
              <p:nvPr/>
            </p:nvCxnSpPr>
            <p:spPr>
              <a:xfrm flipH="1">
                <a:off x="1555843" y="6193331"/>
                <a:ext cx="2056500" cy="354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9"/>
              <p:cNvCxnSpPr>
                <a:stCxn id="524" idx="0"/>
                <a:endCxn id="518" idx="4"/>
              </p:cNvCxnSpPr>
              <p:nvPr/>
            </p:nvCxnSpPr>
            <p:spPr>
              <a:xfrm>
                <a:off x="1542920" y="6295616"/>
                <a:ext cx="775800" cy="5847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9"/>
              <p:cNvCxnSpPr>
                <a:stCxn id="522" idx="5"/>
                <a:endCxn id="524" idx="1"/>
              </p:cNvCxnSpPr>
              <p:nvPr/>
            </p:nvCxnSpPr>
            <p:spPr>
              <a:xfrm rot="10800000">
                <a:off x="1563363" y="6264768"/>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9"/>
              <p:cNvCxnSpPr>
                <a:stCxn id="521" idx="6"/>
                <a:endCxn id="524" idx="1"/>
              </p:cNvCxnSpPr>
              <p:nvPr/>
            </p:nvCxnSpPr>
            <p:spPr>
              <a:xfrm flipH="1">
                <a:off x="1563250" y="4984400"/>
                <a:ext cx="3137700" cy="12804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9"/>
              <p:cNvCxnSpPr>
                <a:stCxn id="521" idx="5"/>
                <a:endCxn id="523" idx="2"/>
              </p:cNvCxnSpPr>
              <p:nvPr/>
            </p:nvCxnSpPr>
            <p:spPr>
              <a:xfrm flipH="1">
                <a:off x="3385130" y="4905359"/>
                <a:ext cx="1299600" cy="621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9"/>
              <p:cNvCxnSpPr>
                <a:stCxn id="518" idx="4"/>
                <a:endCxn id="519" idx="7"/>
              </p:cNvCxnSpPr>
              <p:nvPr/>
            </p:nvCxnSpPr>
            <p:spPr>
              <a:xfrm rot="10800000">
                <a:off x="1767465" y="5292257"/>
                <a:ext cx="551400" cy="1588200"/>
              </a:xfrm>
              <a:prstGeom prst="straightConnector1">
                <a:avLst/>
              </a:prstGeom>
              <a:noFill/>
              <a:ln w="9525" cap="flat" cmpd="sng">
                <a:solidFill>
                  <a:schemeClr val="dk2"/>
                </a:solidFill>
                <a:prstDash val="solid"/>
                <a:round/>
                <a:headEnd type="none" w="med" len="med"/>
                <a:tailEnd type="none" w="med" len="med"/>
              </a:ln>
            </p:spPr>
          </p:cxnSp>
          <p:sp>
            <p:nvSpPr>
              <p:cNvPr id="541" name="Google Shape;541;p9"/>
              <p:cNvSpPr/>
              <p:nvPr/>
            </p:nvSpPr>
            <p:spPr>
              <a:xfrm rot="8752287">
                <a:off x="745374" y="487673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2" name="Google Shape;542;p9"/>
              <p:cNvCxnSpPr>
                <a:stCxn id="524" idx="4"/>
                <a:endCxn id="541" idx="7"/>
              </p:cNvCxnSpPr>
              <p:nvPr/>
            </p:nvCxnSpPr>
            <p:spPr>
              <a:xfrm rot="10800000">
                <a:off x="798320" y="5005916"/>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9"/>
              <p:cNvCxnSpPr>
                <a:stCxn id="541" idx="1"/>
                <a:endCxn id="519" idx="5"/>
              </p:cNvCxnSpPr>
              <p:nvPr/>
            </p:nvCxnSpPr>
            <p:spPr>
              <a:xfrm>
                <a:off x="874673" y="4954270"/>
                <a:ext cx="734100" cy="102900"/>
              </a:xfrm>
              <a:prstGeom prst="straightConnector1">
                <a:avLst/>
              </a:prstGeom>
              <a:noFill/>
              <a:ln w="9525" cap="flat" cmpd="sng">
                <a:solidFill>
                  <a:schemeClr val="dk2"/>
                </a:solidFill>
                <a:prstDash val="solid"/>
                <a:round/>
                <a:headEnd type="none" w="med" len="med"/>
                <a:tailEnd type="none" w="med" len="med"/>
              </a:ln>
            </p:spPr>
          </p:cxnSp>
          <p:sp>
            <p:nvSpPr>
              <p:cNvPr id="544" name="Google Shape;544;p9"/>
              <p:cNvSpPr/>
              <p:nvPr/>
            </p:nvSpPr>
            <p:spPr>
              <a:xfrm rot="8759498">
                <a:off x="1785083" y="4514433"/>
                <a:ext cx="194703" cy="1947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545" name="Google Shape;545;p9"/>
              <p:cNvCxnSpPr>
                <a:stCxn id="541" idx="2"/>
                <a:endCxn id="544" idx="5"/>
              </p:cNvCxnSpPr>
              <p:nvPr/>
            </p:nvCxnSpPr>
            <p:spPr>
              <a:xfrm rot="10800000" flipH="1">
                <a:off x="864609" y="4593367"/>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9"/>
              <p:cNvCxnSpPr>
                <a:stCxn id="544" idx="1"/>
                <a:endCxn id="523" idx="5"/>
              </p:cNvCxnSpPr>
              <p:nvPr/>
            </p:nvCxnSpPr>
            <p:spPr>
              <a:xfrm>
                <a:off x="1977999" y="4630346"/>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9"/>
              <p:cNvCxnSpPr>
                <a:stCxn id="544" idx="7"/>
                <a:endCxn id="519" idx="3"/>
              </p:cNvCxnSpPr>
              <p:nvPr/>
            </p:nvCxnSpPr>
            <p:spPr>
              <a:xfrm flipH="1">
                <a:off x="1844072" y="4707350"/>
                <a:ext cx="19800" cy="1911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3"/>
        <p:cNvGrpSpPr/>
        <p:nvPr/>
      </p:nvGrpSpPr>
      <p:grpSpPr>
        <a:xfrm>
          <a:off x="0" y="0"/>
          <a:ext cx="0" cy="0"/>
          <a:chOff x="0" y="0"/>
          <a:chExt cx="0" cy="0"/>
        </a:xfrm>
      </p:grpSpPr>
      <p:grpSp>
        <p:nvGrpSpPr>
          <p:cNvPr id="1304" name="Google Shape;1304;p22"/>
          <p:cNvGrpSpPr/>
          <p:nvPr/>
        </p:nvGrpSpPr>
        <p:grpSpPr>
          <a:xfrm>
            <a:off x="119476" y="1141150"/>
            <a:ext cx="7318880" cy="3862644"/>
            <a:chOff x="119476" y="1141150"/>
            <a:chExt cx="7318880" cy="3862644"/>
          </a:xfrm>
        </p:grpSpPr>
        <p:grpSp>
          <p:nvGrpSpPr>
            <p:cNvPr id="1305" name="Google Shape;1305;p22"/>
            <p:cNvGrpSpPr/>
            <p:nvPr/>
          </p:nvGrpSpPr>
          <p:grpSpPr>
            <a:xfrm rot="10800000">
              <a:off x="119476" y="1141150"/>
              <a:ext cx="298275" cy="322675"/>
              <a:chOff x="8667225" y="681525"/>
              <a:chExt cx="298275" cy="322675"/>
            </a:xfrm>
          </p:grpSpPr>
          <p:sp>
            <p:nvSpPr>
              <p:cNvPr id="1306" name="Google Shape;1306;p2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7" name="Google Shape;1307;p2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08" name="Google Shape;1308;p2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09" name="Google Shape;1309;p22"/>
            <p:cNvGrpSpPr/>
            <p:nvPr/>
          </p:nvGrpSpPr>
          <p:grpSpPr>
            <a:xfrm rot="-5139163">
              <a:off x="6960991" y="4509560"/>
              <a:ext cx="254304" cy="683114"/>
              <a:chOff x="140150" y="4353245"/>
              <a:chExt cx="254310" cy="683130"/>
            </a:xfrm>
          </p:grpSpPr>
          <p:sp>
            <p:nvSpPr>
              <p:cNvPr id="1310" name="Google Shape;1310;p22"/>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1" name="Google Shape;1311;p22"/>
              <p:cNvSpPr/>
              <p:nvPr/>
            </p:nvSpPr>
            <p:spPr>
              <a:xfrm rot="10800000">
                <a:off x="146360" y="4668727"/>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2" name="Google Shape;1312;p22"/>
              <p:cNvSpPr/>
              <p:nvPr/>
            </p:nvSpPr>
            <p:spPr>
              <a:xfrm rot="10800000">
                <a:off x="343160" y="4863902"/>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3" name="Google Shape;1313;p22"/>
              <p:cNvSpPr/>
              <p:nvPr/>
            </p:nvSpPr>
            <p:spPr>
              <a:xfrm rot="10800000">
                <a:off x="141945" y="435324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314" name="Google Shape;1314;p22"/>
          <p:cNvGrpSpPr/>
          <p:nvPr/>
        </p:nvGrpSpPr>
        <p:grpSpPr>
          <a:xfrm>
            <a:off x="-3264108" y="1062527"/>
            <a:ext cx="12699758" cy="5125916"/>
            <a:chOff x="-3264108" y="1062527"/>
            <a:chExt cx="12699758" cy="5125916"/>
          </a:xfrm>
        </p:grpSpPr>
        <p:grpSp>
          <p:nvGrpSpPr>
            <p:cNvPr id="1315" name="Google Shape;1315;p22"/>
            <p:cNvGrpSpPr/>
            <p:nvPr/>
          </p:nvGrpSpPr>
          <p:grpSpPr>
            <a:xfrm rot="10800000">
              <a:off x="7825876" y="2716263"/>
              <a:ext cx="1609774" cy="2641456"/>
              <a:chOff x="-225924" y="-192037"/>
              <a:chExt cx="1609774" cy="2641456"/>
            </a:xfrm>
          </p:grpSpPr>
          <p:cxnSp>
            <p:nvCxnSpPr>
              <p:cNvPr id="1316" name="Google Shape;1316;p22"/>
              <p:cNvCxnSpPr>
                <a:stCxn id="1317" idx="7"/>
                <a:endCxn id="1318" idx="2"/>
              </p:cNvCxnSpPr>
              <p:nvPr/>
            </p:nvCxnSpPr>
            <p:spPr>
              <a:xfrm rot="10800000" flipH="1">
                <a:off x="332904" y="155655"/>
                <a:ext cx="893400" cy="226800"/>
              </a:xfrm>
              <a:prstGeom prst="straightConnector1">
                <a:avLst/>
              </a:prstGeom>
              <a:noFill/>
              <a:ln w="9525" cap="flat" cmpd="sng">
                <a:solidFill>
                  <a:schemeClr val="dk2"/>
                </a:solidFill>
                <a:prstDash val="solid"/>
                <a:round/>
                <a:headEnd type="none" w="med" len="med"/>
                <a:tailEnd type="none" w="med" len="med"/>
              </a:ln>
            </p:spPr>
          </p:cxnSp>
          <p:sp>
            <p:nvSpPr>
              <p:cNvPr id="1318" name="Google Shape;1318;p22"/>
              <p:cNvSpPr/>
              <p:nvPr/>
            </p:nvSpPr>
            <p:spPr>
              <a:xfrm>
                <a:off x="1226350" y="767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19" name="Google Shape;1319;p22"/>
              <p:cNvSpPr/>
              <p:nvPr/>
            </p:nvSpPr>
            <p:spPr>
              <a:xfrm>
                <a:off x="-225924" y="-192037"/>
                <a:ext cx="99900" cy="9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0" name="Google Shape;1320;p22"/>
              <p:cNvSpPr/>
              <p:nvPr/>
            </p:nvSpPr>
            <p:spPr>
              <a:xfrm>
                <a:off x="177600" y="229191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1" name="Google Shape;1321;p22"/>
              <p:cNvSpPr/>
              <p:nvPr/>
            </p:nvSpPr>
            <p:spPr>
              <a:xfrm>
                <a:off x="734301" y="222187"/>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2" name="Google Shape;1322;p22"/>
              <p:cNvSpPr/>
              <p:nvPr/>
            </p:nvSpPr>
            <p:spPr>
              <a:xfrm>
                <a:off x="49626" y="886737"/>
                <a:ext cx="86700" cy="8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23" name="Google Shape;1323;p22"/>
              <p:cNvSpPr/>
              <p:nvPr/>
            </p:nvSpPr>
            <p:spPr>
              <a:xfrm>
                <a:off x="292075" y="1058069"/>
                <a:ext cx="147900" cy="14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24" name="Google Shape;1324;p22"/>
              <p:cNvCxnSpPr>
                <a:stCxn id="1323" idx="4"/>
                <a:endCxn id="1320" idx="0"/>
              </p:cNvCxnSpPr>
              <p:nvPr/>
            </p:nvCxnSpPr>
            <p:spPr>
              <a:xfrm flipH="1">
                <a:off x="256225" y="1205969"/>
                <a:ext cx="109800" cy="1086000"/>
              </a:xfrm>
              <a:prstGeom prst="straightConnector1">
                <a:avLst/>
              </a:prstGeom>
              <a:noFill/>
              <a:ln w="9525" cap="flat" cmpd="sng">
                <a:solidFill>
                  <a:schemeClr val="dk2"/>
                </a:solidFill>
                <a:prstDash val="solid"/>
                <a:round/>
                <a:headEnd type="none" w="med" len="med"/>
                <a:tailEnd type="none" w="med" len="med"/>
              </a:ln>
            </p:spPr>
          </p:cxnSp>
          <p:cxnSp>
            <p:nvCxnSpPr>
              <p:cNvPr id="1325" name="Google Shape;1325;p22"/>
              <p:cNvCxnSpPr>
                <a:stCxn id="1322" idx="4"/>
                <a:endCxn id="1320" idx="0"/>
              </p:cNvCxnSpPr>
              <p:nvPr/>
            </p:nvCxnSpPr>
            <p:spPr>
              <a:xfrm>
                <a:off x="92976" y="973437"/>
                <a:ext cx="163500" cy="1318500"/>
              </a:xfrm>
              <a:prstGeom prst="straightConnector1">
                <a:avLst/>
              </a:prstGeom>
              <a:noFill/>
              <a:ln w="9525" cap="flat" cmpd="sng">
                <a:solidFill>
                  <a:schemeClr val="dk2"/>
                </a:solidFill>
                <a:prstDash val="solid"/>
                <a:round/>
                <a:headEnd type="none" w="med" len="med"/>
                <a:tailEnd type="none" w="med" len="med"/>
              </a:ln>
            </p:spPr>
          </p:cxnSp>
          <p:cxnSp>
            <p:nvCxnSpPr>
              <p:cNvPr id="1326" name="Google Shape;1326;p22"/>
              <p:cNvCxnSpPr>
                <a:stCxn id="1322" idx="5"/>
                <a:endCxn id="1323" idx="1"/>
              </p:cNvCxnSpPr>
              <p:nvPr/>
            </p:nvCxnSpPr>
            <p:spPr>
              <a:xfrm>
                <a:off x="123629" y="960741"/>
                <a:ext cx="190200" cy="119100"/>
              </a:xfrm>
              <a:prstGeom prst="straightConnector1">
                <a:avLst/>
              </a:prstGeom>
              <a:noFill/>
              <a:ln w="9525" cap="flat" cmpd="sng">
                <a:solidFill>
                  <a:schemeClr val="dk2"/>
                </a:solidFill>
                <a:prstDash val="solid"/>
                <a:round/>
                <a:headEnd type="none" w="med" len="med"/>
                <a:tailEnd type="none" w="med" len="med"/>
              </a:ln>
            </p:spPr>
          </p:cxnSp>
          <p:cxnSp>
            <p:nvCxnSpPr>
              <p:cNvPr id="1327" name="Google Shape;1327;p22"/>
              <p:cNvCxnSpPr>
                <a:stCxn id="1322" idx="0"/>
                <a:endCxn id="1319" idx="4"/>
              </p:cNvCxnSpPr>
              <p:nvPr/>
            </p:nvCxnSpPr>
            <p:spPr>
              <a:xfrm rot="10800000">
                <a:off x="-176124" y="-92163"/>
                <a:ext cx="269100" cy="978900"/>
              </a:xfrm>
              <a:prstGeom prst="straightConnector1">
                <a:avLst/>
              </a:prstGeom>
              <a:noFill/>
              <a:ln w="9525" cap="flat" cmpd="sng">
                <a:solidFill>
                  <a:schemeClr val="dk2"/>
                </a:solidFill>
                <a:prstDash val="solid"/>
                <a:round/>
                <a:headEnd type="none" w="med" len="med"/>
                <a:tailEnd type="none" w="med" len="med"/>
              </a:ln>
            </p:spPr>
          </p:cxnSp>
          <p:cxnSp>
            <p:nvCxnSpPr>
              <p:cNvPr id="1328" name="Google Shape;1328;p22"/>
              <p:cNvCxnSpPr>
                <a:stCxn id="1322" idx="7"/>
                <a:endCxn id="1317" idx="3"/>
              </p:cNvCxnSpPr>
              <p:nvPr/>
            </p:nvCxnSpPr>
            <p:spPr>
              <a:xfrm rot="10800000" flipH="1">
                <a:off x="123629" y="443734"/>
                <a:ext cx="147900" cy="455700"/>
              </a:xfrm>
              <a:prstGeom prst="straightConnector1">
                <a:avLst/>
              </a:prstGeom>
              <a:noFill/>
              <a:ln w="9525" cap="flat" cmpd="sng">
                <a:solidFill>
                  <a:schemeClr val="dk2"/>
                </a:solidFill>
                <a:prstDash val="solid"/>
                <a:round/>
                <a:headEnd type="none" w="med" len="med"/>
                <a:tailEnd type="none" w="med" len="med"/>
              </a:ln>
            </p:spPr>
          </p:cxnSp>
          <p:cxnSp>
            <p:nvCxnSpPr>
              <p:cNvPr id="1329" name="Google Shape;1329;p22"/>
              <p:cNvCxnSpPr>
                <a:stCxn id="1319" idx="5"/>
                <a:endCxn id="1317" idx="1"/>
              </p:cNvCxnSpPr>
              <p:nvPr/>
            </p:nvCxnSpPr>
            <p:spPr>
              <a:xfrm>
                <a:off x="-140654" y="-106767"/>
                <a:ext cx="412200" cy="489300"/>
              </a:xfrm>
              <a:prstGeom prst="straightConnector1">
                <a:avLst/>
              </a:prstGeom>
              <a:noFill/>
              <a:ln w="9525" cap="flat" cmpd="sng">
                <a:solidFill>
                  <a:schemeClr val="dk2"/>
                </a:solidFill>
                <a:prstDash val="solid"/>
                <a:round/>
                <a:headEnd type="none" w="med" len="med"/>
                <a:tailEnd type="none" w="med" len="med"/>
              </a:ln>
            </p:spPr>
          </p:cxnSp>
          <p:cxnSp>
            <p:nvCxnSpPr>
              <p:cNvPr id="1330" name="Google Shape;1330;p22"/>
              <p:cNvCxnSpPr>
                <a:stCxn id="1319" idx="6"/>
                <a:endCxn id="1318" idx="2"/>
              </p:cNvCxnSpPr>
              <p:nvPr/>
            </p:nvCxnSpPr>
            <p:spPr>
              <a:xfrm>
                <a:off x="-126024" y="-142087"/>
                <a:ext cx="1352400" cy="297600"/>
              </a:xfrm>
              <a:prstGeom prst="straightConnector1">
                <a:avLst/>
              </a:prstGeom>
              <a:noFill/>
              <a:ln w="9525" cap="flat" cmpd="sng">
                <a:solidFill>
                  <a:schemeClr val="dk2"/>
                </a:solidFill>
                <a:prstDash val="solid"/>
                <a:round/>
                <a:headEnd type="none" w="med" len="med"/>
                <a:tailEnd type="none" w="med" len="med"/>
              </a:ln>
            </p:spPr>
          </p:cxnSp>
          <p:cxnSp>
            <p:nvCxnSpPr>
              <p:cNvPr id="1331" name="Google Shape;1331;p22"/>
              <p:cNvCxnSpPr>
                <a:stCxn id="1321" idx="2"/>
                <a:endCxn id="1319" idx="5"/>
              </p:cNvCxnSpPr>
              <p:nvPr/>
            </p:nvCxnSpPr>
            <p:spPr>
              <a:xfrm rot="10800000">
                <a:off x="-140799" y="-106763"/>
                <a:ext cx="875100" cy="372300"/>
              </a:xfrm>
              <a:prstGeom prst="straightConnector1">
                <a:avLst/>
              </a:prstGeom>
              <a:noFill/>
              <a:ln w="9525" cap="flat" cmpd="sng">
                <a:solidFill>
                  <a:schemeClr val="dk2"/>
                </a:solidFill>
                <a:prstDash val="solid"/>
                <a:round/>
                <a:headEnd type="none" w="med" len="med"/>
                <a:tailEnd type="none" w="med" len="med"/>
              </a:ln>
            </p:spPr>
          </p:cxnSp>
          <p:cxnSp>
            <p:nvCxnSpPr>
              <p:cNvPr id="1332" name="Google Shape;1332;p22"/>
              <p:cNvCxnSpPr>
                <a:stCxn id="1323" idx="0"/>
                <a:endCxn id="1317" idx="4"/>
              </p:cNvCxnSpPr>
              <p:nvPr/>
            </p:nvCxnSpPr>
            <p:spPr>
              <a:xfrm rot="10800000">
                <a:off x="302125" y="456569"/>
                <a:ext cx="63900" cy="601500"/>
              </a:xfrm>
              <a:prstGeom prst="straightConnector1">
                <a:avLst/>
              </a:prstGeom>
              <a:noFill/>
              <a:ln w="9525" cap="flat" cmpd="sng">
                <a:solidFill>
                  <a:schemeClr val="dk2"/>
                </a:solidFill>
                <a:prstDash val="solid"/>
                <a:round/>
                <a:headEnd type="none" w="med" len="med"/>
                <a:tailEnd type="none" w="med" len="med"/>
              </a:ln>
            </p:spPr>
          </p:cxnSp>
          <p:cxnSp>
            <p:nvCxnSpPr>
              <p:cNvPr id="1333" name="Google Shape;1333;p22"/>
              <p:cNvCxnSpPr>
                <a:stCxn id="1323" idx="0"/>
                <a:endCxn id="1321" idx="3"/>
              </p:cNvCxnSpPr>
              <p:nvPr/>
            </p:nvCxnSpPr>
            <p:spPr>
              <a:xfrm rot="10800000" flipH="1">
                <a:off x="366025" y="296069"/>
                <a:ext cx="381000" cy="762000"/>
              </a:xfrm>
              <a:prstGeom prst="straightConnector1">
                <a:avLst/>
              </a:prstGeom>
              <a:noFill/>
              <a:ln w="9525" cap="flat" cmpd="sng">
                <a:solidFill>
                  <a:schemeClr val="dk2"/>
                </a:solidFill>
                <a:prstDash val="solid"/>
                <a:round/>
                <a:headEnd type="none" w="med" len="med"/>
                <a:tailEnd type="none" w="med" len="med"/>
              </a:ln>
            </p:spPr>
          </p:cxnSp>
          <p:sp>
            <p:nvSpPr>
              <p:cNvPr id="1317" name="Google Shape;1317;p22"/>
              <p:cNvSpPr/>
              <p:nvPr/>
            </p:nvSpPr>
            <p:spPr>
              <a:xfrm>
                <a:off x="258901" y="369758"/>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34" name="Google Shape;1334;p22"/>
            <p:cNvGrpSpPr/>
            <p:nvPr/>
          </p:nvGrpSpPr>
          <p:grpSpPr>
            <a:xfrm rot="2030497">
              <a:off x="-2581586" y="1819329"/>
              <a:ext cx="3816850" cy="3612312"/>
              <a:chOff x="-100549" y="47919"/>
              <a:chExt cx="4607849" cy="4360923"/>
            </a:xfrm>
          </p:grpSpPr>
          <p:sp>
            <p:nvSpPr>
              <p:cNvPr id="1335" name="Google Shape;1335;p22"/>
              <p:cNvSpPr/>
              <p:nvPr/>
            </p:nvSpPr>
            <p:spPr>
              <a:xfrm rot="10800000">
                <a:off x="4076800" y="2467368"/>
                <a:ext cx="234600" cy="23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6" name="Google Shape;1336;p22"/>
              <p:cNvSpPr/>
              <p:nvPr/>
            </p:nvSpPr>
            <p:spPr>
              <a:xfrm rot="10800000">
                <a:off x="1137802" y="3577294"/>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7" name="Google Shape;1337;p22"/>
              <p:cNvSpPr/>
              <p:nvPr/>
            </p:nvSpPr>
            <p:spPr>
              <a:xfrm rot="10800000">
                <a:off x="1731851" y="997900"/>
                <a:ext cx="484500" cy="48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8" name="Google Shape;1338;p22"/>
              <p:cNvSpPr/>
              <p:nvPr/>
            </p:nvSpPr>
            <p:spPr>
              <a:xfrm rot="10800000">
                <a:off x="2254926" y="2505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9" name="Google Shape;1339;p22"/>
              <p:cNvSpPr/>
              <p:nvPr/>
            </p:nvSpPr>
            <p:spPr>
              <a:xfrm rot="10800000">
                <a:off x="3685300" y="3636544"/>
                <a:ext cx="116100" cy="11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0" name="Google Shape;1340;p22"/>
              <p:cNvSpPr/>
              <p:nvPr/>
            </p:nvSpPr>
            <p:spPr>
              <a:xfrm rot="10800000">
                <a:off x="2254926" y="39039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1" name="Google Shape;1341;p22"/>
              <p:cNvSpPr/>
              <p:nvPr/>
            </p:nvSpPr>
            <p:spPr>
              <a:xfrm rot="10800000">
                <a:off x="3125451" y="1436544"/>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42" name="Google Shape;1342;p22"/>
              <p:cNvSpPr/>
              <p:nvPr/>
            </p:nvSpPr>
            <p:spPr>
              <a:xfrm rot="10800000">
                <a:off x="447667" y="2351269"/>
                <a:ext cx="116100" cy="1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43" name="Google Shape;1343;p22"/>
              <p:cNvCxnSpPr>
                <a:stCxn id="1339" idx="5"/>
                <a:endCxn id="1338" idx="1"/>
              </p:cNvCxnSpPr>
              <p:nvPr/>
            </p:nvCxnSpPr>
            <p:spPr>
              <a:xfrm rot="8769356">
                <a:off x="2782616" y="2360623"/>
                <a:ext cx="526274" cy="1572747"/>
              </a:xfrm>
              <a:prstGeom prst="straightConnector1">
                <a:avLst/>
              </a:prstGeom>
              <a:noFill/>
              <a:ln w="9525" cap="flat" cmpd="sng">
                <a:solidFill>
                  <a:schemeClr val="dk2"/>
                </a:solidFill>
                <a:prstDash val="solid"/>
                <a:round/>
                <a:headEnd type="none" w="med" len="med"/>
                <a:tailEnd type="none" w="med" len="med"/>
              </a:ln>
            </p:spPr>
          </p:cxnSp>
          <p:cxnSp>
            <p:nvCxnSpPr>
              <p:cNvPr id="1344" name="Google Shape;1344;p22"/>
              <p:cNvCxnSpPr>
                <a:stCxn id="1340" idx="4"/>
                <a:endCxn id="1338" idx="0"/>
              </p:cNvCxnSpPr>
              <p:nvPr/>
            </p:nvCxnSpPr>
            <p:spPr>
              <a:xfrm rot="8769075" flipH="1">
                <a:off x="1988166" y="2768320"/>
                <a:ext cx="691020" cy="1030498"/>
              </a:xfrm>
              <a:prstGeom prst="straightConnector1">
                <a:avLst/>
              </a:prstGeom>
              <a:noFill/>
              <a:ln w="9525" cap="flat" cmpd="sng">
                <a:solidFill>
                  <a:schemeClr val="dk2"/>
                </a:solidFill>
                <a:prstDash val="solid"/>
                <a:round/>
                <a:headEnd type="none" w="med" len="med"/>
                <a:tailEnd type="none" w="med" len="med"/>
              </a:ln>
            </p:spPr>
          </p:cxnSp>
          <p:cxnSp>
            <p:nvCxnSpPr>
              <p:cNvPr id="1345" name="Google Shape;1345;p22"/>
              <p:cNvCxnSpPr>
                <a:stCxn id="1335" idx="6"/>
                <a:endCxn id="1338" idx="2"/>
              </p:cNvCxnSpPr>
              <p:nvPr/>
            </p:nvCxnSpPr>
            <p:spPr>
              <a:xfrm rot="8769491">
                <a:off x="2553455" y="2121214"/>
                <a:ext cx="1382290" cy="926908"/>
              </a:xfrm>
              <a:prstGeom prst="straightConnector1">
                <a:avLst/>
              </a:prstGeom>
              <a:noFill/>
              <a:ln w="9525" cap="flat" cmpd="sng">
                <a:solidFill>
                  <a:schemeClr val="dk2"/>
                </a:solidFill>
                <a:prstDash val="solid"/>
                <a:round/>
                <a:headEnd type="none" w="med" len="med"/>
                <a:tailEnd type="none" w="med" len="med"/>
              </a:ln>
            </p:spPr>
          </p:cxnSp>
          <p:cxnSp>
            <p:nvCxnSpPr>
              <p:cNvPr id="1346" name="Google Shape;1346;p22"/>
              <p:cNvCxnSpPr>
                <a:stCxn id="1335" idx="0"/>
                <a:endCxn id="1339" idx="3"/>
              </p:cNvCxnSpPr>
              <p:nvPr/>
            </p:nvCxnSpPr>
            <p:spPr>
              <a:xfrm rot="-2030280" flipH="1">
                <a:off x="3554311" y="2896576"/>
                <a:ext cx="870078" cy="562385"/>
              </a:xfrm>
              <a:prstGeom prst="straightConnector1">
                <a:avLst/>
              </a:prstGeom>
              <a:noFill/>
              <a:ln w="9525" cap="flat" cmpd="sng">
                <a:solidFill>
                  <a:schemeClr val="dk2"/>
                </a:solidFill>
                <a:prstDash val="solid"/>
                <a:round/>
                <a:headEnd type="none" w="med" len="med"/>
                <a:tailEnd type="none" w="med" len="med"/>
              </a:ln>
            </p:spPr>
          </p:cxnSp>
          <p:cxnSp>
            <p:nvCxnSpPr>
              <p:cNvPr id="1347" name="Google Shape;1347;p22"/>
              <p:cNvCxnSpPr>
                <a:stCxn id="1339" idx="7"/>
                <a:endCxn id="1340" idx="2"/>
              </p:cNvCxnSpPr>
              <p:nvPr/>
            </p:nvCxnSpPr>
            <p:spPr>
              <a:xfrm rot="8769605">
                <a:off x="2452857" y="3602445"/>
                <a:ext cx="1208890" cy="513294"/>
              </a:xfrm>
              <a:prstGeom prst="straightConnector1">
                <a:avLst/>
              </a:prstGeom>
              <a:noFill/>
              <a:ln w="9525" cap="flat" cmpd="sng">
                <a:solidFill>
                  <a:schemeClr val="dk2"/>
                </a:solidFill>
                <a:prstDash val="solid"/>
                <a:round/>
                <a:headEnd type="none" w="med" len="med"/>
                <a:tailEnd type="none" w="med" len="med"/>
              </a:ln>
            </p:spPr>
          </p:cxnSp>
          <p:cxnSp>
            <p:nvCxnSpPr>
              <p:cNvPr id="1348" name="Google Shape;1348;p22"/>
              <p:cNvCxnSpPr>
                <a:stCxn id="1340" idx="6"/>
                <a:endCxn id="1336" idx="1"/>
              </p:cNvCxnSpPr>
              <p:nvPr/>
            </p:nvCxnSpPr>
            <p:spPr>
              <a:xfrm rot="8768875">
                <a:off x="1472857" y="3539834"/>
                <a:ext cx="647338" cy="680869"/>
              </a:xfrm>
              <a:prstGeom prst="straightConnector1">
                <a:avLst/>
              </a:prstGeom>
              <a:noFill/>
              <a:ln w="9525" cap="flat" cmpd="sng">
                <a:solidFill>
                  <a:schemeClr val="dk2"/>
                </a:solidFill>
                <a:prstDash val="solid"/>
                <a:round/>
                <a:headEnd type="none" w="med" len="med"/>
                <a:tailEnd type="none" w="med" len="med"/>
              </a:ln>
            </p:spPr>
          </p:cxnSp>
          <p:cxnSp>
            <p:nvCxnSpPr>
              <p:cNvPr id="1349" name="Google Shape;1349;p22"/>
              <p:cNvCxnSpPr>
                <a:stCxn id="1338" idx="7"/>
                <a:endCxn id="1336" idx="3"/>
              </p:cNvCxnSpPr>
              <p:nvPr/>
            </p:nvCxnSpPr>
            <p:spPr>
              <a:xfrm rot="-2030278" flipH="1">
                <a:off x="1147266" y="2984238"/>
                <a:ext cx="1321550" cy="283231"/>
              </a:xfrm>
              <a:prstGeom prst="straightConnector1">
                <a:avLst/>
              </a:prstGeom>
              <a:noFill/>
              <a:ln w="9525" cap="flat" cmpd="sng">
                <a:solidFill>
                  <a:schemeClr val="dk2"/>
                </a:solidFill>
                <a:prstDash val="solid"/>
                <a:round/>
                <a:headEnd type="none" w="med" len="med"/>
                <a:tailEnd type="none" w="med" len="med"/>
              </a:ln>
            </p:spPr>
          </p:cxnSp>
          <p:cxnSp>
            <p:nvCxnSpPr>
              <p:cNvPr id="1350" name="Google Shape;1350;p22"/>
              <p:cNvCxnSpPr>
                <a:stCxn id="1335" idx="5"/>
                <a:endCxn id="1341" idx="1"/>
              </p:cNvCxnSpPr>
              <p:nvPr/>
            </p:nvCxnSpPr>
            <p:spPr>
              <a:xfrm rot="8769493">
                <a:off x="3591334" y="1412692"/>
                <a:ext cx="188543" cy="1247164"/>
              </a:xfrm>
              <a:prstGeom prst="straightConnector1">
                <a:avLst/>
              </a:prstGeom>
              <a:noFill/>
              <a:ln w="9525" cap="flat" cmpd="sng">
                <a:solidFill>
                  <a:schemeClr val="dk2"/>
                </a:solidFill>
                <a:prstDash val="solid"/>
                <a:round/>
                <a:headEnd type="none" w="med" len="med"/>
                <a:tailEnd type="none" w="med" len="med"/>
              </a:ln>
            </p:spPr>
          </p:cxnSp>
          <p:cxnSp>
            <p:nvCxnSpPr>
              <p:cNvPr id="1351" name="Google Shape;1351;p22"/>
              <p:cNvCxnSpPr>
                <a:stCxn id="1341" idx="7"/>
                <a:endCxn id="1338" idx="3"/>
              </p:cNvCxnSpPr>
              <p:nvPr/>
            </p:nvCxnSpPr>
            <p:spPr>
              <a:xfrm rot="-2030495" flipH="1">
                <a:off x="2186803" y="1863549"/>
                <a:ext cx="1164126" cy="372760"/>
              </a:xfrm>
              <a:prstGeom prst="straightConnector1">
                <a:avLst/>
              </a:prstGeom>
              <a:noFill/>
              <a:ln w="9525" cap="flat" cmpd="sng">
                <a:solidFill>
                  <a:schemeClr val="dk2"/>
                </a:solidFill>
                <a:prstDash val="solid"/>
                <a:round/>
                <a:headEnd type="none" w="med" len="med"/>
                <a:tailEnd type="none" w="med" len="med"/>
              </a:ln>
            </p:spPr>
          </p:cxnSp>
          <p:cxnSp>
            <p:nvCxnSpPr>
              <p:cNvPr id="1352" name="Google Shape;1352;p22"/>
              <p:cNvCxnSpPr>
                <a:stCxn id="1341" idx="5"/>
                <a:endCxn id="1337" idx="2"/>
              </p:cNvCxnSpPr>
              <p:nvPr/>
            </p:nvCxnSpPr>
            <p:spPr>
              <a:xfrm rot="8769821">
                <a:off x="2356510" y="999099"/>
                <a:ext cx="651914" cy="701421"/>
              </a:xfrm>
              <a:prstGeom prst="straightConnector1">
                <a:avLst/>
              </a:prstGeom>
              <a:noFill/>
              <a:ln w="9525" cap="flat" cmpd="sng">
                <a:solidFill>
                  <a:schemeClr val="dk2"/>
                </a:solidFill>
                <a:prstDash val="solid"/>
                <a:round/>
                <a:headEnd type="none" w="med" len="med"/>
                <a:tailEnd type="none" w="med" len="med"/>
              </a:ln>
            </p:spPr>
          </p:cxnSp>
          <p:cxnSp>
            <p:nvCxnSpPr>
              <p:cNvPr id="1353" name="Google Shape;1353;p22"/>
              <p:cNvCxnSpPr>
                <a:stCxn id="1337" idx="0"/>
                <a:endCxn id="1338" idx="5"/>
              </p:cNvCxnSpPr>
              <p:nvPr/>
            </p:nvCxnSpPr>
            <p:spPr>
              <a:xfrm rot="-2029195" flipH="1">
                <a:off x="1960847" y="1486358"/>
                <a:ext cx="330408" cy="1038486"/>
              </a:xfrm>
              <a:prstGeom prst="straightConnector1">
                <a:avLst/>
              </a:prstGeom>
              <a:noFill/>
              <a:ln w="9525" cap="flat" cmpd="sng">
                <a:solidFill>
                  <a:schemeClr val="dk2"/>
                </a:solidFill>
                <a:prstDash val="solid"/>
                <a:round/>
                <a:headEnd type="none" w="med" len="med"/>
                <a:tailEnd type="none" w="med" len="med"/>
              </a:ln>
            </p:spPr>
          </p:cxnSp>
          <p:cxnSp>
            <p:nvCxnSpPr>
              <p:cNvPr id="1354" name="Google Shape;1354;p22"/>
              <p:cNvCxnSpPr>
                <a:stCxn id="1337" idx="7"/>
                <a:endCxn id="1342" idx="3"/>
              </p:cNvCxnSpPr>
              <p:nvPr/>
            </p:nvCxnSpPr>
            <p:spPr>
              <a:xfrm rot="-2030477" flipH="1">
                <a:off x="386634" y="1842270"/>
                <a:ext cx="1576242" cy="95353"/>
              </a:xfrm>
              <a:prstGeom prst="straightConnector1">
                <a:avLst/>
              </a:prstGeom>
              <a:noFill/>
              <a:ln w="9525" cap="flat" cmpd="sng">
                <a:solidFill>
                  <a:schemeClr val="dk2"/>
                </a:solidFill>
                <a:prstDash val="solid"/>
                <a:round/>
                <a:headEnd type="none" w="med" len="med"/>
                <a:tailEnd type="none" w="med" len="med"/>
              </a:ln>
            </p:spPr>
          </p:cxnSp>
          <p:cxnSp>
            <p:nvCxnSpPr>
              <p:cNvPr id="1355" name="Google Shape;1355;p22"/>
              <p:cNvCxnSpPr>
                <a:stCxn id="1338" idx="6"/>
                <a:endCxn id="1342" idx="2"/>
              </p:cNvCxnSpPr>
              <p:nvPr/>
            </p:nvCxnSpPr>
            <p:spPr>
              <a:xfrm rot="8769842">
                <a:off x="755690" y="1953080"/>
                <a:ext cx="1307072" cy="1087577"/>
              </a:xfrm>
              <a:prstGeom prst="straightConnector1">
                <a:avLst/>
              </a:prstGeom>
              <a:noFill/>
              <a:ln w="9525" cap="flat" cmpd="sng">
                <a:solidFill>
                  <a:schemeClr val="dk2"/>
                </a:solidFill>
                <a:prstDash val="solid"/>
                <a:round/>
                <a:headEnd type="none" w="med" len="med"/>
                <a:tailEnd type="none" w="med" len="med"/>
              </a:ln>
            </p:spPr>
          </p:cxnSp>
          <p:cxnSp>
            <p:nvCxnSpPr>
              <p:cNvPr id="1356" name="Google Shape;1356;p22"/>
              <p:cNvCxnSpPr>
                <a:stCxn id="1342" idx="0"/>
                <a:endCxn id="1336" idx="5"/>
              </p:cNvCxnSpPr>
              <p:nvPr/>
            </p:nvCxnSpPr>
            <p:spPr>
              <a:xfrm rot="-2024821" flipH="1">
                <a:off x="797015" y="2378694"/>
                <a:ext cx="83704" cy="1321550"/>
              </a:xfrm>
              <a:prstGeom prst="straightConnector1">
                <a:avLst/>
              </a:prstGeom>
              <a:noFill/>
              <a:ln w="9525" cap="flat" cmpd="sng">
                <a:solidFill>
                  <a:schemeClr val="dk2"/>
                </a:solidFill>
                <a:prstDash val="solid"/>
                <a:round/>
                <a:headEnd type="none" w="med" len="med"/>
                <a:tailEnd type="none" w="med" len="med"/>
              </a:ln>
            </p:spPr>
          </p:cxnSp>
          <p:cxnSp>
            <p:nvCxnSpPr>
              <p:cNvPr id="1357" name="Google Shape;1357;p22"/>
              <p:cNvCxnSpPr>
                <a:stCxn id="1339" idx="4"/>
                <a:endCxn id="1337" idx="1"/>
              </p:cNvCxnSpPr>
              <p:nvPr/>
            </p:nvCxnSpPr>
            <p:spPr>
              <a:xfrm rot="8775347">
                <a:off x="2900285" y="1155017"/>
                <a:ext cx="88031" cy="2737955"/>
              </a:xfrm>
              <a:prstGeom prst="straightConnector1">
                <a:avLst/>
              </a:prstGeom>
              <a:noFill/>
              <a:ln w="9525" cap="flat" cmpd="sng">
                <a:solidFill>
                  <a:schemeClr val="dk2"/>
                </a:solidFill>
                <a:prstDash val="solid"/>
                <a:round/>
                <a:headEnd type="none" w="med" len="med"/>
                <a:tailEnd type="none" w="med" len="med"/>
              </a:ln>
            </p:spPr>
          </p:cxnSp>
          <p:cxnSp>
            <p:nvCxnSpPr>
              <p:cNvPr id="1358" name="Google Shape;1358;p22"/>
              <p:cNvCxnSpPr>
                <a:stCxn id="1336" idx="4"/>
                <a:endCxn id="1337" idx="7"/>
              </p:cNvCxnSpPr>
              <p:nvPr/>
            </p:nvCxnSpPr>
            <p:spPr>
              <a:xfrm rot="8769813" flipH="1">
                <a:off x="698488" y="1747510"/>
                <a:ext cx="1661027" cy="1493868"/>
              </a:xfrm>
              <a:prstGeom prst="straightConnector1">
                <a:avLst/>
              </a:prstGeom>
              <a:noFill/>
              <a:ln w="9525" cap="flat" cmpd="sng">
                <a:solidFill>
                  <a:schemeClr val="dk2"/>
                </a:solidFill>
                <a:prstDash val="solid"/>
                <a:round/>
                <a:headEnd type="none" w="med" len="med"/>
                <a:tailEnd type="none" w="med" len="med"/>
              </a:ln>
            </p:spPr>
          </p:cxnSp>
          <p:cxnSp>
            <p:nvCxnSpPr>
              <p:cNvPr id="1359" name="Google Shape;1359;p22"/>
              <p:cNvCxnSpPr>
                <a:stCxn id="1335" idx="5"/>
                <a:endCxn id="1337" idx="1"/>
              </p:cNvCxnSpPr>
              <p:nvPr/>
            </p:nvCxnSpPr>
            <p:spPr>
              <a:xfrm rot="8769113">
                <a:off x="2615603" y="956497"/>
                <a:ext cx="1025506" cy="2000256"/>
              </a:xfrm>
              <a:prstGeom prst="straightConnector1">
                <a:avLst/>
              </a:prstGeom>
              <a:noFill/>
              <a:ln w="9525" cap="flat" cmpd="sng">
                <a:solidFill>
                  <a:schemeClr val="dk2"/>
                </a:solidFill>
                <a:prstDash val="solid"/>
                <a:round/>
                <a:headEnd type="none" w="med" len="med"/>
                <a:tailEnd type="none" w="med" len="med"/>
              </a:ln>
            </p:spPr>
          </p:cxnSp>
          <p:sp>
            <p:nvSpPr>
              <p:cNvPr id="1360" name="Google Shape;1360;p22"/>
              <p:cNvSpPr/>
              <p:nvPr/>
            </p:nvSpPr>
            <p:spPr>
              <a:xfrm rot="10800000">
                <a:off x="873701" y="691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61" name="Google Shape;1361;p22"/>
              <p:cNvCxnSpPr>
                <a:stCxn id="1342" idx="4"/>
                <a:endCxn id="1360" idx="7"/>
              </p:cNvCxnSpPr>
              <p:nvPr/>
            </p:nvCxnSpPr>
            <p:spPr>
              <a:xfrm rot="8769580" flipH="1">
                <a:off x="114237" y="1064376"/>
                <a:ext cx="1173861" cy="1048886"/>
              </a:xfrm>
              <a:prstGeom prst="straightConnector1">
                <a:avLst/>
              </a:prstGeom>
              <a:noFill/>
              <a:ln w="9525" cap="flat" cmpd="sng">
                <a:solidFill>
                  <a:schemeClr val="dk2"/>
                </a:solidFill>
                <a:prstDash val="solid"/>
                <a:round/>
                <a:headEnd type="none" w="med" len="med"/>
                <a:tailEnd type="none" w="med" len="med"/>
              </a:ln>
            </p:spPr>
          </p:cxnSp>
          <p:cxnSp>
            <p:nvCxnSpPr>
              <p:cNvPr id="1362" name="Google Shape;1362;p22"/>
              <p:cNvCxnSpPr>
                <a:stCxn id="1360" idx="2"/>
                <a:endCxn id="1337" idx="5"/>
              </p:cNvCxnSpPr>
              <p:nvPr/>
            </p:nvCxnSpPr>
            <p:spPr>
              <a:xfrm rot="-2029235">
                <a:off x="1179725" y="581031"/>
                <a:ext cx="474852" cy="677375"/>
              </a:xfrm>
              <a:prstGeom prst="straightConnector1">
                <a:avLst/>
              </a:prstGeom>
              <a:noFill/>
              <a:ln w="9525" cap="flat" cmpd="sng">
                <a:solidFill>
                  <a:schemeClr val="dk2"/>
                </a:solidFill>
                <a:prstDash val="solid"/>
                <a:round/>
                <a:headEnd type="none" w="med" len="med"/>
                <a:tailEnd type="none" w="med" len="med"/>
              </a:ln>
            </p:spPr>
          </p:cxnSp>
          <p:cxnSp>
            <p:nvCxnSpPr>
              <p:cNvPr id="1363" name="Google Shape;1363;p22"/>
              <p:cNvCxnSpPr>
                <a:stCxn id="1360" idx="0"/>
                <a:endCxn id="1336" idx="4"/>
              </p:cNvCxnSpPr>
              <p:nvPr/>
            </p:nvCxnSpPr>
            <p:spPr>
              <a:xfrm rot="-2030204" flipH="1">
                <a:off x="469943" y="996108"/>
                <a:ext cx="1267716" cy="2434421"/>
              </a:xfrm>
              <a:prstGeom prst="straightConnector1">
                <a:avLst/>
              </a:prstGeom>
              <a:noFill/>
              <a:ln w="9525" cap="flat" cmpd="sng">
                <a:solidFill>
                  <a:schemeClr val="dk2"/>
                </a:solidFill>
                <a:prstDash val="solid"/>
                <a:round/>
                <a:headEnd type="none" w="med" len="med"/>
                <a:tailEnd type="none" w="med" len="med"/>
              </a:ln>
            </p:spPr>
          </p:cxnSp>
          <p:cxnSp>
            <p:nvCxnSpPr>
              <p:cNvPr id="1364" name="Google Shape;1364;p22"/>
              <p:cNvCxnSpPr>
                <a:stCxn id="1360" idx="1"/>
                <a:endCxn id="1338" idx="5"/>
              </p:cNvCxnSpPr>
              <p:nvPr/>
            </p:nvCxnSpPr>
            <p:spPr>
              <a:xfrm rot="-2032139">
                <a:off x="1589793" y="616894"/>
                <a:ext cx="106586" cy="2121320"/>
              </a:xfrm>
              <a:prstGeom prst="straightConnector1">
                <a:avLst/>
              </a:prstGeom>
              <a:noFill/>
              <a:ln w="9525" cap="flat" cmpd="sng">
                <a:solidFill>
                  <a:schemeClr val="dk2"/>
                </a:solidFill>
                <a:prstDash val="solid"/>
                <a:round/>
                <a:headEnd type="none" w="med" len="med"/>
                <a:tailEnd type="none" w="med" len="med"/>
              </a:ln>
            </p:spPr>
          </p:cxnSp>
          <p:sp>
            <p:nvSpPr>
              <p:cNvPr id="1365" name="Google Shape;1365;p22"/>
              <p:cNvSpPr/>
              <p:nvPr/>
            </p:nvSpPr>
            <p:spPr>
              <a:xfrm rot="10800000">
                <a:off x="2346923" y="285337"/>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66" name="Google Shape;1366;p22"/>
              <p:cNvCxnSpPr>
                <a:stCxn id="1360" idx="2"/>
                <a:endCxn id="1365" idx="6"/>
              </p:cNvCxnSpPr>
              <p:nvPr/>
            </p:nvCxnSpPr>
            <p:spPr>
              <a:xfrm rot="-2030441">
                <a:off x="1040224" y="373064"/>
                <a:ext cx="1297753" cy="427010"/>
              </a:xfrm>
              <a:prstGeom prst="straightConnector1">
                <a:avLst/>
              </a:prstGeom>
              <a:noFill/>
              <a:ln w="9525" cap="flat" cmpd="sng">
                <a:solidFill>
                  <a:schemeClr val="dk2"/>
                </a:solidFill>
                <a:prstDash val="solid"/>
                <a:round/>
                <a:headEnd type="none" w="med" len="med"/>
                <a:tailEnd type="none" w="med" len="med"/>
              </a:ln>
            </p:spPr>
          </p:cxnSp>
          <p:cxnSp>
            <p:nvCxnSpPr>
              <p:cNvPr id="1367" name="Google Shape;1367;p22"/>
              <p:cNvCxnSpPr>
                <a:stCxn id="1365" idx="1"/>
                <a:endCxn id="1341" idx="5"/>
              </p:cNvCxnSpPr>
              <p:nvPr/>
            </p:nvCxnSpPr>
            <p:spPr>
              <a:xfrm rot="-2034703" flipH="1">
                <a:off x="2826258" y="400719"/>
                <a:ext cx="43017" cy="1143823"/>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8"/>
        <p:cNvGrpSpPr/>
        <p:nvPr/>
      </p:nvGrpSpPr>
      <p:grpSpPr>
        <a:xfrm>
          <a:off x="0" y="0"/>
          <a:ext cx="0" cy="0"/>
          <a:chOff x="0" y="0"/>
          <a:chExt cx="0" cy="0"/>
        </a:xfrm>
      </p:grpSpPr>
      <p:grpSp>
        <p:nvGrpSpPr>
          <p:cNvPr id="1369" name="Google Shape;1369;p23"/>
          <p:cNvGrpSpPr/>
          <p:nvPr/>
        </p:nvGrpSpPr>
        <p:grpSpPr>
          <a:xfrm>
            <a:off x="190301" y="174004"/>
            <a:ext cx="8808974" cy="4007621"/>
            <a:chOff x="190301" y="174004"/>
            <a:chExt cx="8808974" cy="4007621"/>
          </a:xfrm>
        </p:grpSpPr>
        <p:grpSp>
          <p:nvGrpSpPr>
            <p:cNvPr id="1370" name="Google Shape;1370;p23"/>
            <p:cNvGrpSpPr/>
            <p:nvPr/>
          </p:nvGrpSpPr>
          <p:grpSpPr>
            <a:xfrm rot="10800000">
              <a:off x="190301" y="3858950"/>
              <a:ext cx="298275" cy="322675"/>
              <a:chOff x="8667225" y="681525"/>
              <a:chExt cx="298275" cy="322675"/>
            </a:xfrm>
          </p:grpSpPr>
          <p:sp>
            <p:nvSpPr>
              <p:cNvPr id="1371" name="Google Shape;1371;p23"/>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2" name="Google Shape;1372;p23"/>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3" name="Google Shape;1373;p23"/>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74" name="Google Shape;1374;p23"/>
            <p:cNvGrpSpPr/>
            <p:nvPr/>
          </p:nvGrpSpPr>
          <p:grpSpPr>
            <a:xfrm rot="-5139163">
              <a:off x="8591694" y="201328"/>
              <a:ext cx="406266" cy="379191"/>
              <a:chOff x="140150" y="4657175"/>
              <a:chExt cx="406275" cy="379200"/>
            </a:xfrm>
          </p:grpSpPr>
          <p:sp>
            <p:nvSpPr>
              <p:cNvPr id="1375" name="Google Shape;1375;p23"/>
              <p:cNvSpPr/>
              <p:nvPr/>
            </p:nvSpPr>
            <p:spPr>
              <a:xfrm rot="10800000">
                <a:off x="140150" y="494967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6" name="Google Shape;1376;p23"/>
              <p:cNvSpPr/>
              <p:nvPr/>
            </p:nvSpPr>
            <p:spPr>
              <a:xfrm rot="10800000">
                <a:off x="298325" y="4657175"/>
                <a:ext cx="140100" cy="14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7" name="Google Shape;1377;p23"/>
              <p:cNvSpPr/>
              <p:nvPr/>
            </p:nvSpPr>
            <p:spPr>
              <a:xfrm rot="10800000">
                <a:off x="495125" y="485235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8" name="Google Shape;1378;p23"/>
              <p:cNvSpPr/>
              <p:nvPr/>
            </p:nvSpPr>
            <p:spPr>
              <a:xfrm rot="10800000">
                <a:off x="165050" y="4657175"/>
                <a:ext cx="51300" cy="5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1379" name="Google Shape;1379;p23"/>
          <p:cNvGrpSpPr/>
          <p:nvPr/>
        </p:nvGrpSpPr>
        <p:grpSpPr>
          <a:xfrm>
            <a:off x="115024" y="-2374836"/>
            <a:ext cx="8971639" cy="9886184"/>
            <a:chOff x="115024" y="-2374836"/>
            <a:chExt cx="8971639" cy="9886184"/>
          </a:xfrm>
        </p:grpSpPr>
        <p:grpSp>
          <p:nvGrpSpPr>
            <p:cNvPr id="1380" name="Google Shape;1380;p23"/>
            <p:cNvGrpSpPr/>
            <p:nvPr/>
          </p:nvGrpSpPr>
          <p:grpSpPr>
            <a:xfrm flipH="1">
              <a:off x="115024" y="-2374836"/>
              <a:ext cx="3687215" cy="3485542"/>
              <a:chOff x="5337386" y="-2374836"/>
              <a:chExt cx="3687215" cy="3485542"/>
            </a:xfrm>
          </p:grpSpPr>
          <p:sp>
            <p:nvSpPr>
              <p:cNvPr id="1381" name="Google Shape;1381;p23"/>
              <p:cNvSpPr/>
              <p:nvPr/>
            </p:nvSpPr>
            <p:spPr>
              <a:xfrm rot="9698973">
                <a:off x="8256504" y="-2357857"/>
                <a:ext cx="128642" cy="128642"/>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2" name="Google Shape;1382;p23"/>
              <p:cNvSpPr/>
              <p:nvPr/>
            </p:nvSpPr>
            <p:spPr>
              <a:xfrm rot="9699868">
                <a:off x="6325487" y="-94127"/>
                <a:ext cx="164028" cy="164028"/>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3" name="Google Shape;1383;p23"/>
              <p:cNvSpPr/>
              <p:nvPr/>
            </p:nvSpPr>
            <p:spPr>
              <a:xfrm rot="9695130">
                <a:off x="7230532" y="-1291785"/>
                <a:ext cx="265916" cy="265916"/>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4" name="Google Shape;1384;p23"/>
              <p:cNvSpPr/>
              <p:nvPr/>
            </p:nvSpPr>
            <p:spPr>
              <a:xfrm rot="9708981">
                <a:off x="8013809" y="-151576"/>
                <a:ext cx="86521" cy="865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5" name="Google Shape;1385;p23"/>
              <p:cNvSpPr/>
              <p:nvPr/>
            </p:nvSpPr>
            <p:spPr>
              <a:xfrm rot="9699377">
                <a:off x="8889724" y="131264"/>
                <a:ext cx="119155" cy="11915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6" name="Google Shape;1386;p23"/>
              <p:cNvSpPr/>
              <p:nvPr/>
            </p:nvSpPr>
            <p:spPr>
              <a:xfrm rot="-9307649">
                <a:off x="7169475" y="191656"/>
                <a:ext cx="86305" cy="86305"/>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7" name="Google Shape;1387;p23"/>
              <p:cNvSpPr/>
              <p:nvPr/>
            </p:nvSpPr>
            <p:spPr>
              <a:xfrm rot="9708981">
                <a:off x="7609568" y="-1824766"/>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8" name="Google Shape;1388;p23"/>
              <p:cNvSpPr/>
              <p:nvPr/>
            </p:nvSpPr>
            <p:spPr>
              <a:xfrm rot="9698900">
                <a:off x="5354617" y="277974"/>
                <a:ext cx="130539" cy="13053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89" name="Google Shape;1389;p23"/>
              <p:cNvCxnSpPr>
                <a:stCxn id="1385" idx="5"/>
                <a:endCxn id="1384" idx="1"/>
              </p:cNvCxnSpPr>
              <p:nvPr/>
            </p:nvCxnSpPr>
            <p:spPr>
              <a:xfrm rot="10800000">
                <a:off x="8095656" y="-88788"/>
                <a:ext cx="800400" cy="252900"/>
              </a:xfrm>
              <a:prstGeom prst="straightConnector1">
                <a:avLst/>
              </a:prstGeom>
              <a:noFill/>
              <a:ln w="9525" cap="flat" cmpd="sng">
                <a:solidFill>
                  <a:schemeClr val="dk2"/>
                </a:solidFill>
                <a:prstDash val="solid"/>
                <a:round/>
                <a:headEnd type="none" w="med" len="med"/>
                <a:tailEnd type="none" w="med" len="med"/>
              </a:ln>
            </p:spPr>
          </p:cxnSp>
          <p:cxnSp>
            <p:nvCxnSpPr>
              <p:cNvPr id="1390" name="Google Shape;1390;p23"/>
              <p:cNvCxnSpPr>
                <a:stCxn id="1386" idx="4"/>
                <a:endCxn id="1384" idx="6"/>
              </p:cNvCxnSpPr>
              <p:nvPr/>
            </p:nvCxnSpPr>
            <p:spPr>
              <a:xfrm rot="10800000" flipH="1">
                <a:off x="7230777" y="-94742"/>
                <a:ext cx="785100" cy="290400"/>
              </a:xfrm>
              <a:prstGeom prst="straightConnector1">
                <a:avLst/>
              </a:prstGeom>
              <a:noFill/>
              <a:ln w="9525" cap="flat" cmpd="sng">
                <a:solidFill>
                  <a:schemeClr val="dk2"/>
                </a:solidFill>
                <a:prstDash val="solid"/>
                <a:round/>
                <a:headEnd type="none" w="med" len="med"/>
                <a:tailEnd type="none" w="med" len="med"/>
              </a:ln>
            </p:spPr>
          </p:cxnSp>
          <p:cxnSp>
            <p:nvCxnSpPr>
              <p:cNvPr id="1391" name="Google Shape;1391;p23"/>
              <p:cNvCxnSpPr>
                <a:stCxn id="1381" idx="0"/>
                <a:endCxn id="1385" idx="4"/>
              </p:cNvCxnSpPr>
              <p:nvPr/>
            </p:nvCxnSpPr>
            <p:spPr>
              <a:xfrm>
                <a:off x="8341075" y="-2232486"/>
                <a:ext cx="589500" cy="2366700"/>
              </a:xfrm>
              <a:prstGeom prst="straightConnector1">
                <a:avLst/>
              </a:prstGeom>
              <a:noFill/>
              <a:ln w="9525" cap="flat" cmpd="sng">
                <a:solidFill>
                  <a:schemeClr val="dk2"/>
                </a:solidFill>
                <a:prstDash val="solid"/>
                <a:round/>
                <a:headEnd type="none" w="med" len="med"/>
                <a:tailEnd type="none" w="med" len="med"/>
              </a:ln>
            </p:spPr>
          </p:cxnSp>
          <p:cxnSp>
            <p:nvCxnSpPr>
              <p:cNvPr id="1392" name="Google Shape;1392;p23"/>
              <p:cNvCxnSpPr>
                <a:stCxn id="1385" idx="6"/>
                <a:endCxn id="1386" idx="2"/>
              </p:cNvCxnSpPr>
              <p:nvPr/>
            </p:nvCxnSpPr>
            <p:spPr>
              <a:xfrm flipH="1">
                <a:off x="7251752" y="209591"/>
                <a:ext cx="1641000" cy="43500"/>
              </a:xfrm>
              <a:prstGeom prst="straightConnector1">
                <a:avLst/>
              </a:prstGeom>
              <a:noFill/>
              <a:ln w="9525" cap="flat" cmpd="sng">
                <a:solidFill>
                  <a:schemeClr val="dk2"/>
                </a:solidFill>
                <a:prstDash val="solid"/>
                <a:round/>
                <a:headEnd type="none" w="med" len="med"/>
                <a:tailEnd type="none" w="med" len="med"/>
              </a:ln>
            </p:spPr>
          </p:cxnSp>
          <p:cxnSp>
            <p:nvCxnSpPr>
              <p:cNvPr id="1393" name="Google Shape;1393;p23"/>
              <p:cNvCxnSpPr>
                <a:stCxn id="1386" idx="6"/>
                <a:endCxn id="1382" idx="1"/>
              </p:cNvCxnSpPr>
              <p:nvPr/>
            </p:nvCxnSpPr>
            <p:spPr>
              <a:xfrm rot="10800000">
                <a:off x="6480777" y="24658"/>
                <a:ext cx="692700" cy="192000"/>
              </a:xfrm>
              <a:prstGeom prst="straightConnector1">
                <a:avLst/>
              </a:prstGeom>
              <a:noFill/>
              <a:ln w="9525" cap="flat" cmpd="sng">
                <a:solidFill>
                  <a:schemeClr val="dk2"/>
                </a:solidFill>
                <a:prstDash val="solid"/>
                <a:round/>
                <a:headEnd type="none" w="med" len="med"/>
                <a:tailEnd type="none" w="med" len="med"/>
              </a:ln>
            </p:spPr>
          </p:cxnSp>
          <p:cxnSp>
            <p:nvCxnSpPr>
              <p:cNvPr id="1394" name="Google Shape;1394;p23"/>
              <p:cNvCxnSpPr>
                <a:stCxn id="1384" idx="6"/>
                <a:endCxn id="1382" idx="1"/>
              </p:cNvCxnSpPr>
              <p:nvPr/>
            </p:nvCxnSpPr>
            <p:spPr>
              <a:xfrm flipH="1">
                <a:off x="6480870" y="-94816"/>
                <a:ext cx="1535100" cy="119400"/>
              </a:xfrm>
              <a:prstGeom prst="straightConnector1">
                <a:avLst/>
              </a:prstGeom>
              <a:noFill/>
              <a:ln w="9525" cap="flat" cmpd="sng">
                <a:solidFill>
                  <a:schemeClr val="dk2"/>
                </a:solidFill>
                <a:prstDash val="solid"/>
                <a:round/>
                <a:headEnd type="none" w="med" len="med"/>
                <a:tailEnd type="none" w="med" len="med"/>
              </a:ln>
            </p:spPr>
          </p:cxnSp>
          <p:cxnSp>
            <p:nvCxnSpPr>
              <p:cNvPr id="1395" name="Google Shape;1395;p23"/>
              <p:cNvCxnSpPr>
                <a:stCxn id="1381" idx="6"/>
                <a:endCxn id="1387" idx="3"/>
              </p:cNvCxnSpPr>
              <p:nvPr/>
            </p:nvCxnSpPr>
            <p:spPr>
              <a:xfrm flipH="1">
                <a:off x="7672375" y="-2273286"/>
                <a:ext cx="587400" cy="453300"/>
              </a:xfrm>
              <a:prstGeom prst="straightConnector1">
                <a:avLst/>
              </a:prstGeom>
              <a:noFill/>
              <a:ln w="9525" cap="flat" cmpd="sng">
                <a:solidFill>
                  <a:schemeClr val="dk2"/>
                </a:solidFill>
                <a:prstDash val="solid"/>
                <a:round/>
                <a:headEnd type="none" w="med" len="med"/>
                <a:tailEnd type="none" w="med" len="med"/>
              </a:ln>
            </p:spPr>
          </p:cxnSp>
          <p:cxnSp>
            <p:nvCxnSpPr>
              <p:cNvPr id="1396" name="Google Shape;1396;p23"/>
              <p:cNvCxnSpPr>
                <a:stCxn id="1381" idx="7"/>
                <a:endCxn id="1384" idx="4"/>
              </p:cNvCxnSpPr>
              <p:nvPr/>
            </p:nvCxnSpPr>
            <p:spPr>
              <a:xfrm flipH="1">
                <a:off x="8043575" y="-2236048"/>
                <a:ext cx="248400" cy="2086500"/>
              </a:xfrm>
              <a:prstGeom prst="straightConnector1">
                <a:avLst/>
              </a:prstGeom>
              <a:noFill/>
              <a:ln w="9525" cap="flat" cmpd="sng">
                <a:solidFill>
                  <a:schemeClr val="dk2"/>
                </a:solidFill>
                <a:prstDash val="solid"/>
                <a:round/>
                <a:headEnd type="none" w="med" len="med"/>
                <a:tailEnd type="none" w="med" len="med"/>
              </a:ln>
            </p:spPr>
          </p:cxnSp>
          <p:cxnSp>
            <p:nvCxnSpPr>
              <p:cNvPr id="1397" name="Google Shape;1397;p23"/>
              <p:cNvCxnSpPr>
                <a:stCxn id="1387" idx="7"/>
                <a:endCxn id="1383" idx="3"/>
              </p:cNvCxnSpPr>
              <p:nvPr/>
            </p:nvCxnSpPr>
            <p:spPr>
              <a:xfrm flipH="1">
                <a:off x="7423012" y="-1742897"/>
                <a:ext cx="210300" cy="465300"/>
              </a:xfrm>
              <a:prstGeom prst="straightConnector1">
                <a:avLst/>
              </a:prstGeom>
              <a:noFill/>
              <a:ln w="9525" cap="flat" cmpd="sng">
                <a:solidFill>
                  <a:schemeClr val="dk2"/>
                </a:solidFill>
                <a:prstDash val="solid"/>
                <a:round/>
                <a:headEnd type="none" w="med" len="med"/>
                <a:tailEnd type="none" w="med" len="med"/>
              </a:ln>
            </p:spPr>
          </p:cxnSp>
          <p:cxnSp>
            <p:nvCxnSpPr>
              <p:cNvPr id="1398" name="Google Shape;1398;p23"/>
              <p:cNvCxnSpPr>
                <a:stCxn id="1383" idx="0"/>
                <a:endCxn id="1384" idx="4"/>
              </p:cNvCxnSpPr>
              <p:nvPr/>
            </p:nvCxnSpPr>
            <p:spPr>
              <a:xfrm>
                <a:off x="7405490" y="-1032677"/>
                <a:ext cx="638100" cy="883200"/>
              </a:xfrm>
              <a:prstGeom prst="straightConnector1">
                <a:avLst/>
              </a:prstGeom>
              <a:noFill/>
              <a:ln w="9525" cap="flat" cmpd="sng">
                <a:solidFill>
                  <a:schemeClr val="dk2"/>
                </a:solidFill>
                <a:prstDash val="solid"/>
                <a:round/>
                <a:headEnd type="none" w="med" len="med"/>
                <a:tailEnd type="none" w="med" len="med"/>
              </a:ln>
            </p:spPr>
          </p:cxnSp>
          <p:cxnSp>
            <p:nvCxnSpPr>
              <p:cNvPr id="1399" name="Google Shape;1399;p23"/>
              <p:cNvCxnSpPr>
                <a:stCxn id="1388" idx="2"/>
                <a:endCxn id="1382" idx="6"/>
              </p:cNvCxnSpPr>
              <p:nvPr/>
            </p:nvCxnSpPr>
            <p:spPr>
              <a:xfrm rot="10800000" flipH="1">
                <a:off x="5481836" y="13694"/>
                <a:ext cx="847800" cy="309000"/>
              </a:xfrm>
              <a:prstGeom prst="straightConnector1">
                <a:avLst/>
              </a:prstGeom>
              <a:noFill/>
              <a:ln w="9525" cap="flat" cmpd="sng">
                <a:solidFill>
                  <a:schemeClr val="dk2"/>
                </a:solidFill>
                <a:prstDash val="solid"/>
                <a:round/>
                <a:headEnd type="none" w="med" len="med"/>
                <a:tailEnd type="none" w="med" len="med"/>
              </a:ln>
            </p:spPr>
          </p:cxnSp>
          <p:cxnSp>
            <p:nvCxnSpPr>
              <p:cNvPr id="1400" name="Google Shape;1400;p23"/>
              <p:cNvCxnSpPr>
                <a:stCxn id="1386" idx="7"/>
                <a:endCxn id="1388" idx="1"/>
              </p:cNvCxnSpPr>
              <p:nvPr/>
            </p:nvCxnSpPr>
            <p:spPr>
              <a:xfrm flipH="1">
                <a:off x="5478310" y="249658"/>
                <a:ext cx="1693800" cy="123000"/>
              </a:xfrm>
              <a:prstGeom prst="straightConnector1">
                <a:avLst/>
              </a:prstGeom>
              <a:noFill/>
              <a:ln w="9525" cap="flat" cmpd="sng">
                <a:solidFill>
                  <a:schemeClr val="dk2"/>
                </a:solidFill>
                <a:prstDash val="solid"/>
                <a:round/>
                <a:headEnd type="none" w="med" len="med"/>
                <a:tailEnd type="none" w="med" len="med"/>
              </a:ln>
            </p:spPr>
          </p:cxnSp>
          <p:sp>
            <p:nvSpPr>
              <p:cNvPr id="1401" name="Google Shape;1401;p23"/>
              <p:cNvSpPr/>
              <p:nvPr/>
            </p:nvSpPr>
            <p:spPr>
              <a:xfrm rot="9708981">
                <a:off x="6280042" y="-655695"/>
                <a:ext cx="86521" cy="86521"/>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02" name="Google Shape;1402;p23"/>
              <p:cNvCxnSpPr>
                <a:stCxn id="1388" idx="3"/>
                <a:endCxn id="1401" idx="6"/>
              </p:cNvCxnSpPr>
              <p:nvPr/>
            </p:nvCxnSpPr>
            <p:spPr>
              <a:xfrm rot="10800000" flipH="1">
                <a:off x="5449161" y="-598892"/>
                <a:ext cx="833100" cy="883800"/>
              </a:xfrm>
              <a:prstGeom prst="straightConnector1">
                <a:avLst/>
              </a:prstGeom>
              <a:noFill/>
              <a:ln w="9525" cap="flat" cmpd="sng">
                <a:solidFill>
                  <a:schemeClr val="dk2"/>
                </a:solidFill>
                <a:prstDash val="solid"/>
                <a:round/>
                <a:headEnd type="none" w="med" len="med"/>
                <a:tailEnd type="none" w="med" len="med"/>
              </a:ln>
            </p:spPr>
          </p:cxnSp>
          <p:cxnSp>
            <p:nvCxnSpPr>
              <p:cNvPr id="1403" name="Google Shape;1403;p23"/>
              <p:cNvCxnSpPr>
                <a:stCxn id="1401" idx="2"/>
                <a:endCxn id="1383" idx="6"/>
              </p:cNvCxnSpPr>
              <p:nvPr/>
            </p:nvCxnSpPr>
            <p:spPr>
              <a:xfrm rot="10800000" flipH="1">
                <a:off x="6364402" y="-1116735"/>
                <a:ext cx="873000" cy="490800"/>
              </a:xfrm>
              <a:prstGeom prst="straightConnector1">
                <a:avLst/>
              </a:prstGeom>
              <a:noFill/>
              <a:ln w="9525" cap="flat" cmpd="sng">
                <a:solidFill>
                  <a:schemeClr val="dk2"/>
                </a:solidFill>
                <a:prstDash val="solid"/>
                <a:round/>
                <a:headEnd type="none" w="med" len="med"/>
                <a:tailEnd type="none" w="med" len="med"/>
              </a:ln>
            </p:spPr>
          </p:cxnSp>
          <p:cxnSp>
            <p:nvCxnSpPr>
              <p:cNvPr id="1404" name="Google Shape;1404;p23"/>
              <p:cNvCxnSpPr>
                <a:stCxn id="1401" idx="0"/>
                <a:endCxn id="1382" idx="4"/>
              </p:cNvCxnSpPr>
              <p:nvPr/>
            </p:nvCxnSpPr>
            <p:spPr>
              <a:xfrm>
                <a:off x="6336802" y="-571335"/>
                <a:ext cx="45000" cy="481500"/>
              </a:xfrm>
              <a:prstGeom prst="straightConnector1">
                <a:avLst/>
              </a:prstGeom>
              <a:noFill/>
              <a:ln w="9525" cap="flat" cmpd="sng">
                <a:solidFill>
                  <a:schemeClr val="dk2"/>
                </a:solidFill>
                <a:prstDash val="solid"/>
                <a:round/>
                <a:headEnd type="none" w="med" len="med"/>
                <a:tailEnd type="none" w="med" len="med"/>
              </a:ln>
            </p:spPr>
          </p:cxnSp>
          <p:cxnSp>
            <p:nvCxnSpPr>
              <p:cNvPr id="1405" name="Google Shape;1405;p23"/>
              <p:cNvCxnSpPr>
                <a:stCxn id="1401" idx="1"/>
                <a:endCxn id="1384" idx="5"/>
              </p:cNvCxnSpPr>
              <p:nvPr/>
            </p:nvCxnSpPr>
            <p:spPr>
              <a:xfrm>
                <a:off x="6361911" y="-592919"/>
                <a:ext cx="1656600" cy="465000"/>
              </a:xfrm>
              <a:prstGeom prst="straightConnector1">
                <a:avLst/>
              </a:prstGeom>
              <a:noFill/>
              <a:ln w="9525" cap="flat" cmpd="sng">
                <a:solidFill>
                  <a:schemeClr val="dk2"/>
                </a:solidFill>
                <a:prstDash val="solid"/>
                <a:round/>
                <a:headEnd type="none" w="med" len="med"/>
                <a:tailEnd type="none" w="med" len="med"/>
              </a:ln>
            </p:spPr>
          </p:cxnSp>
          <p:sp>
            <p:nvSpPr>
              <p:cNvPr id="1406" name="Google Shape;1406;p23"/>
              <p:cNvSpPr/>
              <p:nvPr/>
            </p:nvSpPr>
            <p:spPr>
              <a:xfrm rot="9698973">
                <a:off x="7912582" y="-1816833"/>
                <a:ext cx="128642" cy="128642"/>
              </a:xfrm>
              <a:prstGeom prst="ellipse">
                <a:avLst/>
              </a:prstGeom>
              <a:solidFill>
                <a:srgbClr val="86CF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07" name="Google Shape;1407;p23"/>
              <p:cNvCxnSpPr>
                <a:stCxn id="1383" idx="2"/>
                <a:endCxn id="1406" idx="7"/>
              </p:cNvCxnSpPr>
              <p:nvPr/>
            </p:nvCxnSpPr>
            <p:spPr>
              <a:xfrm rot="10800000" flipH="1">
                <a:off x="7489640" y="-1694927"/>
                <a:ext cx="458400" cy="494100"/>
              </a:xfrm>
              <a:prstGeom prst="straightConnector1">
                <a:avLst/>
              </a:prstGeom>
              <a:noFill/>
              <a:ln w="9525" cap="flat" cmpd="sng">
                <a:solidFill>
                  <a:schemeClr val="dk2"/>
                </a:solidFill>
                <a:prstDash val="solid"/>
                <a:round/>
                <a:headEnd type="none" w="med" len="med"/>
                <a:tailEnd type="none" w="med" len="med"/>
              </a:ln>
            </p:spPr>
          </p:cxnSp>
          <p:cxnSp>
            <p:nvCxnSpPr>
              <p:cNvPr id="1408" name="Google Shape;1408;p23"/>
              <p:cNvCxnSpPr>
                <a:stCxn id="1406" idx="3"/>
                <a:endCxn id="1381" idx="7"/>
              </p:cNvCxnSpPr>
              <p:nvPr/>
            </p:nvCxnSpPr>
            <p:spPr>
              <a:xfrm rot="10800000" flipH="1">
                <a:off x="8005753" y="-2236000"/>
                <a:ext cx="286200" cy="426000"/>
              </a:xfrm>
              <a:prstGeom prst="straightConnector1">
                <a:avLst/>
              </a:prstGeom>
              <a:noFill/>
              <a:ln w="9525" cap="flat" cmpd="sng">
                <a:solidFill>
                  <a:schemeClr val="dk2"/>
                </a:solidFill>
                <a:prstDash val="solid"/>
                <a:round/>
                <a:headEnd type="none" w="med" len="med"/>
                <a:tailEnd type="none" w="med" len="med"/>
              </a:ln>
            </p:spPr>
          </p:cxnSp>
          <p:cxnSp>
            <p:nvCxnSpPr>
              <p:cNvPr id="1409" name="Google Shape;1409;p23"/>
              <p:cNvCxnSpPr>
                <a:stCxn id="1384" idx="4"/>
                <a:endCxn id="1406" idx="0"/>
              </p:cNvCxnSpPr>
              <p:nvPr/>
            </p:nvCxnSpPr>
            <p:spPr>
              <a:xfrm rot="10800000">
                <a:off x="7997070" y="-1691416"/>
                <a:ext cx="46500" cy="1542000"/>
              </a:xfrm>
              <a:prstGeom prst="straightConnector1">
                <a:avLst/>
              </a:prstGeom>
              <a:noFill/>
              <a:ln w="9525" cap="flat" cmpd="sng">
                <a:solidFill>
                  <a:schemeClr val="dk2"/>
                </a:solidFill>
                <a:prstDash val="solid"/>
                <a:round/>
                <a:headEnd type="none" w="med" len="med"/>
                <a:tailEnd type="none" w="med" len="med"/>
              </a:ln>
            </p:spPr>
          </p:cxnSp>
          <p:sp>
            <p:nvSpPr>
              <p:cNvPr id="1410" name="Google Shape;1410;p23"/>
              <p:cNvSpPr/>
              <p:nvPr/>
            </p:nvSpPr>
            <p:spPr>
              <a:xfrm rot="9700738">
                <a:off x="8739027" y="840659"/>
                <a:ext cx="238594" cy="23859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11" name="Google Shape;1411;p23"/>
              <p:cNvCxnSpPr>
                <a:stCxn id="1384" idx="0"/>
                <a:endCxn id="1410" idx="4"/>
              </p:cNvCxnSpPr>
              <p:nvPr/>
            </p:nvCxnSpPr>
            <p:spPr>
              <a:xfrm>
                <a:off x="8070570" y="-67216"/>
                <a:ext cx="750300" cy="913800"/>
              </a:xfrm>
              <a:prstGeom prst="straightConnector1">
                <a:avLst/>
              </a:prstGeom>
              <a:noFill/>
              <a:ln w="9525" cap="flat" cmpd="sng">
                <a:solidFill>
                  <a:schemeClr val="dk2"/>
                </a:solidFill>
                <a:prstDash val="solid"/>
                <a:round/>
                <a:headEnd type="none" w="med" len="med"/>
                <a:tailEnd type="none" w="med" len="med"/>
              </a:ln>
            </p:spPr>
          </p:cxnSp>
          <p:cxnSp>
            <p:nvCxnSpPr>
              <p:cNvPr id="1412" name="Google Shape;1412;p23"/>
              <p:cNvCxnSpPr>
                <a:stCxn id="1385" idx="7"/>
                <a:endCxn id="1410" idx="3"/>
              </p:cNvCxnSpPr>
              <p:nvPr/>
            </p:nvCxnSpPr>
            <p:spPr>
              <a:xfrm flipH="1">
                <a:off x="8911773" y="244086"/>
                <a:ext cx="10800" cy="609300"/>
              </a:xfrm>
              <a:prstGeom prst="straightConnector1">
                <a:avLst/>
              </a:prstGeom>
              <a:noFill/>
              <a:ln w="9525" cap="flat" cmpd="sng">
                <a:solidFill>
                  <a:schemeClr val="dk2"/>
                </a:solidFill>
                <a:prstDash val="solid"/>
                <a:round/>
                <a:headEnd type="none" w="med" len="med"/>
                <a:tailEnd type="none" w="med" len="med"/>
              </a:ln>
            </p:spPr>
          </p:cxnSp>
        </p:grpSp>
        <p:grpSp>
          <p:nvGrpSpPr>
            <p:cNvPr id="1413" name="Google Shape;1413;p23"/>
            <p:cNvGrpSpPr/>
            <p:nvPr/>
          </p:nvGrpSpPr>
          <p:grpSpPr>
            <a:xfrm>
              <a:off x="4731484" y="3997585"/>
              <a:ext cx="4355179" cy="3513764"/>
              <a:chOff x="720009" y="3852908"/>
              <a:chExt cx="4355179" cy="3513764"/>
            </a:xfrm>
          </p:grpSpPr>
          <p:sp>
            <p:nvSpPr>
              <p:cNvPr id="1414" name="Google Shape;1414;p23"/>
              <p:cNvSpPr/>
              <p:nvPr/>
            </p:nvSpPr>
            <p:spPr>
              <a:xfrm rot="8759498">
                <a:off x="4842687" y="3890706"/>
                <a:ext cx="194703" cy="194703"/>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5" name="Google Shape;1415;p23"/>
              <p:cNvSpPr/>
              <p:nvPr/>
            </p:nvSpPr>
            <p:spPr>
              <a:xfrm rot="8759498">
                <a:off x="2275964" y="6863806"/>
                <a:ext cx="194703" cy="194703"/>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6" name="Google Shape;1416;p23"/>
              <p:cNvSpPr/>
              <p:nvPr/>
            </p:nvSpPr>
            <p:spPr>
              <a:xfrm rot="8760064">
                <a:off x="1605200" y="4894668"/>
                <a:ext cx="401304" cy="401304"/>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7" name="Google Shape;1417;p23"/>
              <p:cNvSpPr/>
              <p:nvPr/>
            </p:nvSpPr>
            <p:spPr>
              <a:xfrm rot="8752287">
                <a:off x="3601108" y="6091497"/>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8" name="Google Shape;1418;p23"/>
              <p:cNvSpPr/>
              <p:nvPr/>
            </p:nvSpPr>
            <p:spPr>
              <a:xfrm rot="8754177">
                <a:off x="4682827" y="4819876"/>
                <a:ext cx="210847" cy="210847"/>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9" name="Google Shape;1419;p23"/>
              <p:cNvSpPr/>
              <p:nvPr/>
            </p:nvSpPr>
            <p:spPr>
              <a:xfrm rot="8752287">
                <a:off x="3494792" y="7210837"/>
                <a:ext cx="130469" cy="13046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0" name="Google Shape;1420;p23"/>
              <p:cNvSpPr/>
              <p:nvPr/>
            </p:nvSpPr>
            <p:spPr>
              <a:xfrm rot="8752287">
                <a:off x="3265787" y="4938959"/>
                <a:ext cx="130469" cy="1304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1" name="Google Shape;1421;p23"/>
              <p:cNvSpPr/>
              <p:nvPr/>
            </p:nvSpPr>
            <p:spPr>
              <a:xfrm rot="8754847">
                <a:off x="1467743" y="6207539"/>
                <a:ext cx="96354" cy="963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22" name="Google Shape;1422;p23"/>
              <p:cNvCxnSpPr>
                <a:stCxn id="1419" idx="4"/>
                <a:endCxn id="1417" idx="0"/>
              </p:cNvCxnSpPr>
              <p:nvPr/>
            </p:nvCxnSpPr>
            <p:spPr>
              <a:xfrm rot="10800000" flipH="1">
                <a:off x="3523426" y="6210771"/>
                <a:ext cx="179400" cy="1011300"/>
              </a:xfrm>
              <a:prstGeom prst="straightConnector1">
                <a:avLst/>
              </a:prstGeom>
              <a:noFill/>
              <a:ln w="9525" cap="flat" cmpd="sng">
                <a:solidFill>
                  <a:schemeClr val="dk2"/>
                </a:solidFill>
                <a:prstDash val="solid"/>
                <a:round/>
                <a:headEnd type="none" w="med" len="med"/>
                <a:tailEnd type="none" w="med" len="med"/>
              </a:ln>
            </p:spPr>
          </p:cxnSp>
          <p:cxnSp>
            <p:nvCxnSpPr>
              <p:cNvPr id="1423" name="Google Shape;1423;p23"/>
              <p:cNvCxnSpPr>
                <a:stCxn id="1414" idx="7"/>
                <a:endCxn id="1418" idx="3"/>
              </p:cNvCxnSpPr>
              <p:nvPr/>
            </p:nvCxnSpPr>
            <p:spPr>
              <a:xfrm flipH="1">
                <a:off x="4808077" y="4083623"/>
                <a:ext cx="113400" cy="738300"/>
              </a:xfrm>
              <a:prstGeom prst="straightConnector1">
                <a:avLst/>
              </a:prstGeom>
              <a:noFill/>
              <a:ln w="9525" cap="flat" cmpd="sng">
                <a:solidFill>
                  <a:schemeClr val="dk2"/>
                </a:solidFill>
                <a:prstDash val="solid"/>
                <a:round/>
                <a:headEnd type="none" w="med" len="med"/>
                <a:tailEnd type="none" w="med" len="med"/>
              </a:ln>
            </p:spPr>
          </p:cxnSp>
          <p:cxnSp>
            <p:nvCxnSpPr>
              <p:cNvPr id="1424" name="Google Shape;1424;p23"/>
              <p:cNvCxnSpPr>
                <a:stCxn id="1418" idx="7"/>
                <a:endCxn id="1419" idx="2"/>
              </p:cNvCxnSpPr>
              <p:nvPr/>
            </p:nvCxnSpPr>
            <p:spPr>
              <a:xfrm flipH="1">
                <a:off x="3613910" y="5028820"/>
                <a:ext cx="1154400" cy="2210700"/>
              </a:xfrm>
              <a:prstGeom prst="straightConnector1">
                <a:avLst/>
              </a:prstGeom>
              <a:noFill/>
              <a:ln w="9525" cap="flat" cmpd="sng">
                <a:solidFill>
                  <a:schemeClr val="dk2"/>
                </a:solidFill>
                <a:prstDash val="solid"/>
                <a:round/>
                <a:headEnd type="none" w="med" len="med"/>
                <a:tailEnd type="none" w="med" len="med"/>
              </a:ln>
            </p:spPr>
          </p:cxnSp>
          <p:cxnSp>
            <p:nvCxnSpPr>
              <p:cNvPr id="1425" name="Google Shape;1425;p23"/>
              <p:cNvCxnSpPr>
                <a:stCxn id="1419" idx="6"/>
                <a:endCxn id="1415" idx="1"/>
              </p:cNvCxnSpPr>
              <p:nvPr/>
            </p:nvCxnSpPr>
            <p:spPr>
              <a:xfrm rot="10800000">
                <a:off x="2468926" y="6979671"/>
                <a:ext cx="1037100" cy="333000"/>
              </a:xfrm>
              <a:prstGeom prst="straightConnector1">
                <a:avLst/>
              </a:prstGeom>
              <a:noFill/>
              <a:ln w="9525" cap="flat" cmpd="sng">
                <a:solidFill>
                  <a:schemeClr val="dk2"/>
                </a:solidFill>
                <a:prstDash val="solid"/>
                <a:round/>
                <a:headEnd type="none" w="med" len="med"/>
                <a:tailEnd type="none" w="med" len="med"/>
              </a:ln>
            </p:spPr>
          </p:cxnSp>
          <p:cxnSp>
            <p:nvCxnSpPr>
              <p:cNvPr id="1426" name="Google Shape;1426;p23"/>
              <p:cNvCxnSpPr>
                <a:stCxn id="1417" idx="7"/>
                <a:endCxn id="1415" idx="3"/>
              </p:cNvCxnSpPr>
              <p:nvPr/>
            </p:nvCxnSpPr>
            <p:spPr>
              <a:xfrm flipH="1">
                <a:off x="2391939" y="6220795"/>
                <a:ext cx="1262100" cy="644700"/>
              </a:xfrm>
              <a:prstGeom prst="straightConnector1">
                <a:avLst/>
              </a:prstGeom>
              <a:noFill/>
              <a:ln w="9525" cap="flat" cmpd="sng">
                <a:solidFill>
                  <a:schemeClr val="dk2"/>
                </a:solidFill>
                <a:prstDash val="solid"/>
                <a:round/>
                <a:headEnd type="none" w="med" len="med"/>
                <a:tailEnd type="none" w="med" len="med"/>
              </a:ln>
            </p:spPr>
          </p:cxnSp>
          <p:cxnSp>
            <p:nvCxnSpPr>
              <p:cNvPr id="1427" name="Google Shape;1427;p23"/>
              <p:cNvCxnSpPr>
                <a:stCxn id="1414" idx="6"/>
                <a:endCxn id="1420" idx="2"/>
              </p:cNvCxnSpPr>
              <p:nvPr/>
            </p:nvCxnSpPr>
            <p:spPr>
              <a:xfrm flipH="1">
                <a:off x="3385138" y="4042508"/>
                <a:ext cx="1474200" cy="925200"/>
              </a:xfrm>
              <a:prstGeom prst="straightConnector1">
                <a:avLst/>
              </a:prstGeom>
              <a:noFill/>
              <a:ln w="9525" cap="flat" cmpd="sng">
                <a:solidFill>
                  <a:schemeClr val="dk2"/>
                </a:solidFill>
                <a:prstDash val="solid"/>
                <a:round/>
                <a:headEnd type="none" w="med" len="med"/>
                <a:tailEnd type="none" w="med" len="med"/>
              </a:ln>
            </p:spPr>
          </p:cxnSp>
          <p:cxnSp>
            <p:nvCxnSpPr>
              <p:cNvPr id="1428" name="Google Shape;1428;p23"/>
              <p:cNvCxnSpPr>
                <a:stCxn id="1420" idx="0"/>
                <a:endCxn id="1417" idx="2"/>
              </p:cNvCxnSpPr>
              <p:nvPr/>
            </p:nvCxnSpPr>
            <p:spPr>
              <a:xfrm>
                <a:off x="3367622" y="5058194"/>
                <a:ext cx="352800" cy="1062000"/>
              </a:xfrm>
              <a:prstGeom prst="straightConnector1">
                <a:avLst/>
              </a:prstGeom>
              <a:noFill/>
              <a:ln w="9525" cap="flat" cmpd="sng">
                <a:solidFill>
                  <a:schemeClr val="dk2"/>
                </a:solidFill>
                <a:prstDash val="solid"/>
                <a:round/>
                <a:headEnd type="none" w="med" len="med"/>
                <a:tailEnd type="none" w="med" len="med"/>
              </a:ln>
            </p:spPr>
          </p:cxnSp>
          <p:cxnSp>
            <p:nvCxnSpPr>
              <p:cNvPr id="1429" name="Google Shape;1429;p23"/>
              <p:cNvCxnSpPr>
                <a:stCxn id="1420" idx="5"/>
                <a:endCxn id="1416" idx="1"/>
              </p:cNvCxnSpPr>
              <p:nvPr/>
            </p:nvCxnSpPr>
            <p:spPr>
              <a:xfrm flipH="1">
                <a:off x="2002758" y="4991890"/>
                <a:ext cx="1264200" cy="141600"/>
              </a:xfrm>
              <a:prstGeom prst="straightConnector1">
                <a:avLst/>
              </a:prstGeom>
              <a:noFill/>
              <a:ln w="9525" cap="flat" cmpd="sng">
                <a:solidFill>
                  <a:schemeClr val="dk2"/>
                </a:solidFill>
                <a:prstDash val="solid"/>
                <a:round/>
                <a:headEnd type="none" w="med" len="med"/>
                <a:tailEnd type="none" w="med" len="med"/>
              </a:ln>
            </p:spPr>
          </p:cxnSp>
          <p:cxnSp>
            <p:nvCxnSpPr>
              <p:cNvPr id="1430" name="Google Shape;1430;p23"/>
              <p:cNvCxnSpPr>
                <a:stCxn id="1416" idx="0"/>
                <a:endCxn id="1417" idx="5"/>
              </p:cNvCxnSpPr>
              <p:nvPr/>
            </p:nvCxnSpPr>
            <p:spPr>
              <a:xfrm>
                <a:off x="1918052" y="5261670"/>
                <a:ext cx="1684200" cy="882900"/>
              </a:xfrm>
              <a:prstGeom prst="straightConnector1">
                <a:avLst/>
              </a:prstGeom>
              <a:noFill/>
              <a:ln w="9525" cap="flat" cmpd="sng">
                <a:solidFill>
                  <a:schemeClr val="dk2"/>
                </a:solidFill>
                <a:prstDash val="solid"/>
                <a:round/>
                <a:headEnd type="none" w="med" len="med"/>
                <a:tailEnd type="none" w="med" len="med"/>
              </a:ln>
            </p:spPr>
          </p:cxnSp>
          <p:cxnSp>
            <p:nvCxnSpPr>
              <p:cNvPr id="1431" name="Google Shape;1431;p23"/>
              <p:cNvCxnSpPr>
                <a:stCxn id="1416" idx="7"/>
                <a:endCxn id="1421" idx="3"/>
              </p:cNvCxnSpPr>
              <p:nvPr/>
            </p:nvCxnSpPr>
            <p:spPr>
              <a:xfrm flipH="1">
                <a:off x="1525162" y="5292284"/>
                <a:ext cx="242400" cy="916200"/>
              </a:xfrm>
              <a:prstGeom prst="straightConnector1">
                <a:avLst/>
              </a:prstGeom>
              <a:noFill/>
              <a:ln w="9525" cap="flat" cmpd="sng">
                <a:solidFill>
                  <a:schemeClr val="dk2"/>
                </a:solidFill>
                <a:prstDash val="solid"/>
                <a:round/>
                <a:headEnd type="none" w="med" len="med"/>
                <a:tailEnd type="none" w="med" len="med"/>
              </a:ln>
            </p:spPr>
          </p:cxnSp>
          <p:cxnSp>
            <p:nvCxnSpPr>
              <p:cNvPr id="1432" name="Google Shape;1432;p23"/>
              <p:cNvCxnSpPr>
                <a:stCxn id="1417" idx="6"/>
                <a:endCxn id="1421" idx="2"/>
              </p:cNvCxnSpPr>
              <p:nvPr/>
            </p:nvCxnSpPr>
            <p:spPr>
              <a:xfrm flipH="1">
                <a:off x="1555843" y="6193331"/>
                <a:ext cx="2056500" cy="35400"/>
              </a:xfrm>
              <a:prstGeom prst="straightConnector1">
                <a:avLst/>
              </a:prstGeom>
              <a:noFill/>
              <a:ln w="9525" cap="flat" cmpd="sng">
                <a:solidFill>
                  <a:schemeClr val="dk2"/>
                </a:solidFill>
                <a:prstDash val="solid"/>
                <a:round/>
                <a:headEnd type="none" w="med" len="med"/>
                <a:tailEnd type="none" w="med" len="med"/>
              </a:ln>
            </p:spPr>
          </p:cxnSp>
          <p:cxnSp>
            <p:nvCxnSpPr>
              <p:cNvPr id="1433" name="Google Shape;1433;p23"/>
              <p:cNvCxnSpPr>
                <a:stCxn id="1421" idx="0"/>
                <a:endCxn id="1415" idx="4"/>
              </p:cNvCxnSpPr>
              <p:nvPr/>
            </p:nvCxnSpPr>
            <p:spPr>
              <a:xfrm>
                <a:off x="1542920" y="6295616"/>
                <a:ext cx="775800" cy="584700"/>
              </a:xfrm>
              <a:prstGeom prst="straightConnector1">
                <a:avLst/>
              </a:prstGeom>
              <a:noFill/>
              <a:ln w="9525" cap="flat" cmpd="sng">
                <a:solidFill>
                  <a:schemeClr val="dk2"/>
                </a:solidFill>
                <a:prstDash val="solid"/>
                <a:round/>
                <a:headEnd type="none" w="med" len="med"/>
                <a:tailEnd type="none" w="med" len="med"/>
              </a:ln>
            </p:spPr>
          </p:cxnSp>
          <p:cxnSp>
            <p:nvCxnSpPr>
              <p:cNvPr id="1434" name="Google Shape;1434;p23"/>
              <p:cNvCxnSpPr>
                <a:stCxn id="1419" idx="5"/>
                <a:endCxn id="1421" idx="1"/>
              </p:cNvCxnSpPr>
              <p:nvPr/>
            </p:nvCxnSpPr>
            <p:spPr>
              <a:xfrm rot="10800000">
                <a:off x="1563363" y="6264768"/>
                <a:ext cx="1932600" cy="999000"/>
              </a:xfrm>
              <a:prstGeom prst="straightConnector1">
                <a:avLst/>
              </a:prstGeom>
              <a:noFill/>
              <a:ln w="9525" cap="flat" cmpd="sng">
                <a:solidFill>
                  <a:schemeClr val="dk2"/>
                </a:solidFill>
                <a:prstDash val="solid"/>
                <a:round/>
                <a:headEnd type="none" w="med" len="med"/>
                <a:tailEnd type="none" w="med" len="med"/>
              </a:ln>
            </p:spPr>
          </p:cxnSp>
          <p:cxnSp>
            <p:nvCxnSpPr>
              <p:cNvPr id="1435" name="Google Shape;1435;p23"/>
              <p:cNvCxnSpPr>
                <a:stCxn id="1418" idx="6"/>
                <a:endCxn id="1421" idx="1"/>
              </p:cNvCxnSpPr>
              <p:nvPr/>
            </p:nvCxnSpPr>
            <p:spPr>
              <a:xfrm flipH="1">
                <a:off x="1563250" y="4984400"/>
                <a:ext cx="3137700" cy="1280400"/>
              </a:xfrm>
              <a:prstGeom prst="straightConnector1">
                <a:avLst/>
              </a:prstGeom>
              <a:noFill/>
              <a:ln w="9525" cap="flat" cmpd="sng">
                <a:solidFill>
                  <a:schemeClr val="dk2"/>
                </a:solidFill>
                <a:prstDash val="solid"/>
                <a:round/>
                <a:headEnd type="none" w="med" len="med"/>
                <a:tailEnd type="none" w="med" len="med"/>
              </a:ln>
            </p:spPr>
          </p:cxnSp>
          <p:cxnSp>
            <p:nvCxnSpPr>
              <p:cNvPr id="1436" name="Google Shape;1436;p23"/>
              <p:cNvCxnSpPr>
                <a:stCxn id="1418" idx="5"/>
                <a:endCxn id="1420" idx="2"/>
              </p:cNvCxnSpPr>
              <p:nvPr/>
            </p:nvCxnSpPr>
            <p:spPr>
              <a:xfrm flipH="1">
                <a:off x="3385130" y="4905359"/>
                <a:ext cx="1299600" cy="62100"/>
              </a:xfrm>
              <a:prstGeom prst="straightConnector1">
                <a:avLst/>
              </a:prstGeom>
              <a:noFill/>
              <a:ln w="9525" cap="flat" cmpd="sng">
                <a:solidFill>
                  <a:schemeClr val="dk2"/>
                </a:solidFill>
                <a:prstDash val="solid"/>
                <a:round/>
                <a:headEnd type="none" w="med" len="med"/>
                <a:tailEnd type="none" w="med" len="med"/>
              </a:ln>
            </p:spPr>
          </p:cxnSp>
          <p:cxnSp>
            <p:nvCxnSpPr>
              <p:cNvPr id="1437" name="Google Shape;1437;p23"/>
              <p:cNvCxnSpPr>
                <a:stCxn id="1415" idx="4"/>
                <a:endCxn id="1416" idx="7"/>
              </p:cNvCxnSpPr>
              <p:nvPr/>
            </p:nvCxnSpPr>
            <p:spPr>
              <a:xfrm rot="10800000">
                <a:off x="1767465" y="5292257"/>
                <a:ext cx="551400" cy="1588200"/>
              </a:xfrm>
              <a:prstGeom prst="straightConnector1">
                <a:avLst/>
              </a:prstGeom>
              <a:noFill/>
              <a:ln w="9525" cap="flat" cmpd="sng">
                <a:solidFill>
                  <a:schemeClr val="dk2"/>
                </a:solidFill>
                <a:prstDash val="solid"/>
                <a:round/>
                <a:headEnd type="none" w="med" len="med"/>
                <a:tailEnd type="none" w="med" len="med"/>
              </a:ln>
            </p:spPr>
          </p:cxnSp>
          <p:sp>
            <p:nvSpPr>
              <p:cNvPr id="1438" name="Google Shape;1438;p23"/>
              <p:cNvSpPr/>
              <p:nvPr/>
            </p:nvSpPr>
            <p:spPr>
              <a:xfrm rot="8752287">
                <a:off x="745374" y="4876732"/>
                <a:ext cx="130469" cy="1304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39" name="Google Shape;1439;p23"/>
              <p:cNvCxnSpPr>
                <a:stCxn id="1421" idx="4"/>
                <a:endCxn id="1438" idx="7"/>
              </p:cNvCxnSpPr>
              <p:nvPr/>
            </p:nvCxnSpPr>
            <p:spPr>
              <a:xfrm rot="10800000">
                <a:off x="798320" y="5005916"/>
                <a:ext cx="690600" cy="1209900"/>
              </a:xfrm>
              <a:prstGeom prst="straightConnector1">
                <a:avLst/>
              </a:prstGeom>
              <a:noFill/>
              <a:ln w="9525" cap="flat" cmpd="sng">
                <a:solidFill>
                  <a:schemeClr val="dk2"/>
                </a:solidFill>
                <a:prstDash val="solid"/>
                <a:round/>
                <a:headEnd type="none" w="med" len="med"/>
                <a:tailEnd type="none" w="med" len="med"/>
              </a:ln>
            </p:spPr>
          </p:cxnSp>
          <p:cxnSp>
            <p:nvCxnSpPr>
              <p:cNvPr id="1440" name="Google Shape;1440;p23"/>
              <p:cNvCxnSpPr>
                <a:stCxn id="1438" idx="1"/>
                <a:endCxn id="1416" idx="5"/>
              </p:cNvCxnSpPr>
              <p:nvPr/>
            </p:nvCxnSpPr>
            <p:spPr>
              <a:xfrm>
                <a:off x="874673" y="4954270"/>
                <a:ext cx="734100" cy="1029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23"/>
              <p:cNvSpPr/>
              <p:nvPr/>
            </p:nvSpPr>
            <p:spPr>
              <a:xfrm rot="8759498">
                <a:off x="1785083" y="4514433"/>
                <a:ext cx="194703" cy="194703"/>
              </a:xfrm>
              <a:prstGeom prst="ellipse">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442" name="Google Shape;1442;p23"/>
              <p:cNvCxnSpPr>
                <a:stCxn id="1438" idx="2"/>
                <a:endCxn id="1441" idx="5"/>
              </p:cNvCxnSpPr>
              <p:nvPr/>
            </p:nvCxnSpPr>
            <p:spPr>
              <a:xfrm rot="10800000" flipH="1">
                <a:off x="864609" y="4593367"/>
                <a:ext cx="922200" cy="312000"/>
              </a:xfrm>
              <a:prstGeom prst="straightConnector1">
                <a:avLst/>
              </a:prstGeom>
              <a:noFill/>
              <a:ln w="9525" cap="flat" cmpd="sng">
                <a:solidFill>
                  <a:schemeClr val="dk2"/>
                </a:solidFill>
                <a:prstDash val="solid"/>
                <a:round/>
                <a:headEnd type="none" w="med" len="med"/>
                <a:tailEnd type="none" w="med" len="med"/>
              </a:ln>
            </p:spPr>
          </p:cxnSp>
          <p:cxnSp>
            <p:nvCxnSpPr>
              <p:cNvPr id="1443" name="Google Shape;1443;p23"/>
              <p:cNvCxnSpPr>
                <a:stCxn id="1441" idx="1"/>
                <a:endCxn id="1420" idx="5"/>
              </p:cNvCxnSpPr>
              <p:nvPr/>
            </p:nvCxnSpPr>
            <p:spPr>
              <a:xfrm>
                <a:off x="1977999" y="4630346"/>
                <a:ext cx="1289100" cy="361500"/>
              </a:xfrm>
              <a:prstGeom prst="straightConnector1">
                <a:avLst/>
              </a:prstGeom>
              <a:noFill/>
              <a:ln w="9525" cap="flat" cmpd="sng">
                <a:solidFill>
                  <a:schemeClr val="dk2"/>
                </a:solidFill>
                <a:prstDash val="solid"/>
                <a:round/>
                <a:headEnd type="none" w="med" len="med"/>
                <a:tailEnd type="none" w="med" len="med"/>
              </a:ln>
            </p:spPr>
          </p:cxnSp>
          <p:cxnSp>
            <p:nvCxnSpPr>
              <p:cNvPr id="1444" name="Google Shape;1444;p23"/>
              <p:cNvCxnSpPr>
                <a:stCxn id="1441" idx="7"/>
                <a:endCxn id="1416" idx="3"/>
              </p:cNvCxnSpPr>
              <p:nvPr/>
            </p:nvCxnSpPr>
            <p:spPr>
              <a:xfrm flipH="1">
                <a:off x="1844072" y="4707350"/>
                <a:ext cx="19800" cy="1911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27"/>
          <p:cNvSpPr txBox="1">
            <a:spLocks noGrp="1"/>
          </p:cNvSpPr>
          <p:nvPr>
            <p:ph type="ctrTitle"/>
          </p:nvPr>
        </p:nvSpPr>
        <p:spPr>
          <a:xfrm>
            <a:off x="800100" y="1706700"/>
            <a:ext cx="75438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Graphify</a:t>
            </a:r>
            <a:r>
              <a:rPr lang="en-US" dirty="0"/>
              <a:t>: An Interactive Graph Visualization and Analysis Tool</a:t>
            </a:r>
            <a:endParaRPr dirty="0"/>
          </a:p>
        </p:txBody>
      </p:sp>
      <p:grpSp>
        <p:nvGrpSpPr>
          <p:cNvPr id="1457" name="Google Shape;1457;p27"/>
          <p:cNvGrpSpPr/>
          <p:nvPr/>
        </p:nvGrpSpPr>
        <p:grpSpPr>
          <a:xfrm>
            <a:off x="5381216" y="943141"/>
            <a:ext cx="401329" cy="434127"/>
            <a:chOff x="8667225" y="681525"/>
            <a:chExt cx="298275" cy="322675"/>
          </a:xfrm>
        </p:grpSpPr>
        <p:sp>
          <p:nvSpPr>
            <p:cNvPr id="1458" name="Google Shape;1458;p27"/>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9" name="Google Shape;1459;p27"/>
            <p:cNvSpPr/>
            <p:nvPr/>
          </p:nvSpPr>
          <p:spPr>
            <a:xfrm rot="10800000">
              <a:off x="8825400" y="681525"/>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0" name="Google Shape;1460;p27"/>
            <p:cNvSpPr/>
            <p:nvPr/>
          </p:nvSpPr>
          <p:spPr>
            <a:xfrm rot="10800000">
              <a:off x="8869800" y="952900"/>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461" name="Google Shape;1461;p27"/>
          <p:cNvGrpSpPr/>
          <p:nvPr/>
        </p:nvGrpSpPr>
        <p:grpSpPr>
          <a:xfrm rot="-2214200">
            <a:off x="1270062" y="3832191"/>
            <a:ext cx="501360" cy="695474"/>
            <a:chOff x="140150" y="4340075"/>
            <a:chExt cx="406275" cy="563575"/>
          </a:xfrm>
        </p:grpSpPr>
        <p:sp>
          <p:nvSpPr>
            <p:cNvPr id="1462" name="Google Shape;1462;p27"/>
            <p:cNvSpPr/>
            <p:nvPr/>
          </p:nvSpPr>
          <p:spPr>
            <a:xfrm rot="10800000">
              <a:off x="140150" y="4340075"/>
              <a:ext cx="86700" cy="86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3" name="Google Shape;1463;p27"/>
            <p:cNvSpPr/>
            <p:nvPr/>
          </p:nvSpPr>
          <p:spPr>
            <a:xfrm rot="10800000">
              <a:off x="298325" y="465717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4" name="Google Shape;1464;p27"/>
            <p:cNvSpPr/>
            <p:nvPr/>
          </p:nvSpPr>
          <p:spPr>
            <a:xfrm rot="10800000">
              <a:off x="495125" y="4852350"/>
              <a:ext cx="51300" cy="5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5" name="Google Shape;1465;p27"/>
            <p:cNvSpPr/>
            <p:nvPr/>
          </p:nvSpPr>
          <p:spPr>
            <a:xfrm rot="10800000">
              <a:off x="165050" y="4657175"/>
              <a:ext cx="51300" cy="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466" name="Google Shape;1466;p27"/>
          <p:cNvSpPr txBox="1"/>
          <p:nvPr/>
        </p:nvSpPr>
        <p:spPr>
          <a:xfrm>
            <a:off x="6686775" y="743550"/>
            <a:ext cx="1743900" cy="32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chemeClr val="dk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0"/>
          <p:cNvSpPr txBox="1">
            <a:spLocks noGrp="1"/>
          </p:cNvSpPr>
          <p:nvPr>
            <p:ph type="title"/>
          </p:nvPr>
        </p:nvSpPr>
        <p:spPr>
          <a:xfrm>
            <a:off x="719999" y="445025"/>
            <a:ext cx="7710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a:t>
            </a:r>
            <a:endParaRPr dirty="0"/>
          </a:p>
        </p:txBody>
      </p:sp>
      <p:sp>
        <p:nvSpPr>
          <p:cNvPr id="1499" name="Google Shape;1499;p30"/>
          <p:cNvSpPr txBox="1">
            <a:spLocks noGrp="1"/>
          </p:cNvSpPr>
          <p:nvPr>
            <p:ph type="subTitle" idx="2"/>
          </p:nvPr>
        </p:nvSpPr>
        <p:spPr>
          <a:xfrm>
            <a:off x="719999" y="1256325"/>
            <a:ext cx="5933561" cy="92188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err="1"/>
              <a:t>Hetansh</a:t>
            </a:r>
            <a:r>
              <a:rPr lang="en-US" sz="2000" dirty="0"/>
              <a:t> Shah (92410133031)</a:t>
            </a:r>
          </a:p>
          <a:p>
            <a:pPr marL="342900" lvl="0" indent="-342900" algn="l" rtl="0">
              <a:spcBef>
                <a:spcPts val="0"/>
              </a:spcBef>
              <a:spcAft>
                <a:spcPts val="0"/>
              </a:spcAft>
              <a:buFont typeface="Arial" panose="020B0604020202020204" pitchFamily="34" charset="0"/>
              <a:buChar char="•"/>
            </a:pPr>
            <a:r>
              <a:rPr lang="en-US" sz="2000" dirty="0"/>
              <a:t>Jaineel </a:t>
            </a:r>
            <a:r>
              <a:rPr lang="en-IN" sz="2000" dirty="0"/>
              <a:t>Chhatraliya (92410133029)</a:t>
            </a:r>
            <a:endParaRPr lang="en-US" sz="2000" dirty="0"/>
          </a:p>
          <a:p>
            <a:pPr marL="0" lvl="0" indent="0" algn="l" rtl="0">
              <a:spcBef>
                <a:spcPts val="0"/>
              </a:spcBef>
              <a:spcAft>
                <a:spcPts val="0"/>
              </a:spcAft>
              <a:buNone/>
            </a:pPr>
            <a:endParaRPr lang="en-US" dirty="0"/>
          </a:p>
        </p:txBody>
      </p:sp>
      <p:sp>
        <p:nvSpPr>
          <p:cNvPr id="6" name="Google Shape;1497;p30">
            <a:extLst>
              <a:ext uri="{FF2B5EF4-FFF2-40B4-BE49-F238E27FC236}">
                <a16:creationId xmlns:a16="http://schemas.microsoft.com/office/drawing/2014/main" id="{E692B016-C0F2-204A-9A70-F00F1FCFB9E5}"/>
              </a:ext>
            </a:extLst>
          </p:cNvPr>
          <p:cNvSpPr txBox="1">
            <a:spLocks/>
          </p:cNvSpPr>
          <p:nvPr/>
        </p:nvSpPr>
        <p:spPr>
          <a:xfrm>
            <a:off x="716612" y="2285400"/>
            <a:ext cx="77107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US" dirty="0"/>
              <a:t>Guide</a:t>
            </a:r>
            <a:endParaRPr lang="en-IN" dirty="0"/>
          </a:p>
        </p:txBody>
      </p:sp>
      <p:sp>
        <p:nvSpPr>
          <p:cNvPr id="7" name="Google Shape;1499;p30">
            <a:extLst>
              <a:ext uri="{FF2B5EF4-FFF2-40B4-BE49-F238E27FC236}">
                <a16:creationId xmlns:a16="http://schemas.microsoft.com/office/drawing/2014/main" id="{123686C5-6757-FF80-F3A5-5EB5FD21DF66}"/>
              </a:ext>
            </a:extLst>
          </p:cNvPr>
          <p:cNvSpPr txBox="1">
            <a:spLocks/>
          </p:cNvSpPr>
          <p:nvPr/>
        </p:nvSpPr>
        <p:spPr>
          <a:xfrm>
            <a:off x="719999" y="3095348"/>
            <a:ext cx="5933561" cy="921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r>
              <a:rPr lang="en-US" sz="2000" dirty="0"/>
              <a:t>Prof. </a:t>
            </a:r>
            <a:r>
              <a:rPr lang="en-US" sz="2000" dirty="0" err="1"/>
              <a:t>Foram</a:t>
            </a:r>
            <a:r>
              <a:rPr lang="en-US" sz="2000" dirty="0"/>
              <a:t> </a:t>
            </a:r>
            <a:r>
              <a:rPr lang="en-US" sz="2000" dirty="0" err="1"/>
              <a:t>Chandarana</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32"/>
          <p:cNvSpPr txBox="1">
            <a:spLocks noGrp="1"/>
          </p:cNvSpPr>
          <p:nvPr>
            <p:ph type="title"/>
          </p:nvPr>
        </p:nvSpPr>
        <p:spPr>
          <a:xfrm>
            <a:off x="988400" y="429405"/>
            <a:ext cx="7062300" cy="537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 of the Project</a:t>
            </a:r>
            <a:endParaRPr dirty="0"/>
          </a:p>
        </p:txBody>
      </p:sp>
      <p:sp>
        <p:nvSpPr>
          <p:cNvPr id="1521" name="Google Shape;1521;p32"/>
          <p:cNvSpPr txBox="1">
            <a:spLocks noGrp="1"/>
          </p:cNvSpPr>
          <p:nvPr>
            <p:ph type="subTitle" idx="1"/>
          </p:nvPr>
        </p:nvSpPr>
        <p:spPr>
          <a:xfrm>
            <a:off x="438064" y="1180731"/>
            <a:ext cx="7032720" cy="4218497"/>
          </a:xfrm>
          <a:prstGeom prst="rect">
            <a:avLst/>
          </a:prstGeom>
        </p:spPr>
        <p:txBody>
          <a:bodyPr spcFirstLastPara="1" wrap="square" lIns="91425" tIns="91425" rIns="91425" bIns="91425" anchor="t" anchorCtr="0">
            <a:noAutofit/>
          </a:bodyPr>
          <a:lstStyle/>
          <a:p>
            <a:pPr marL="800100" indent="-342900" algn="just">
              <a:buSzPts val="1400"/>
              <a:buFont typeface="Arial" panose="020B0604020202020204" pitchFamily="34" charset="0"/>
              <a:buChar char="•"/>
            </a:pPr>
            <a:r>
              <a:rPr lang="en-US" sz="2000" dirty="0" err="1"/>
              <a:t>Graphify</a:t>
            </a:r>
            <a:r>
              <a:rPr lang="en-US" sz="2000" dirty="0"/>
              <a:t> is an web-based application designed to facilitate the visualization, manipulation, and analysis of graphs for educational in the field of Discrete Mathematics and Graph Theory.</a:t>
            </a:r>
          </a:p>
          <a:p>
            <a:pPr marL="742950" lvl="1" indent="-285750" algn="just"/>
            <a:endParaRPr lang="en-US" dirty="0"/>
          </a:p>
        </p:txBody>
      </p:sp>
      <p:grpSp>
        <p:nvGrpSpPr>
          <p:cNvPr id="1523" name="Google Shape;1523;p32"/>
          <p:cNvGrpSpPr/>
          <p:nvPr/>
        </p:nvGrpSpPr>
        <p:grpSpPr>
          <a:xfrm>
            <a:off x="7892525" y="732325"/>
            <a:ext cx="298275" cy="322675"/>
            <a:chOff x="8667225" y="681525"/>
            <a:chExt cx="298275" cy="322675"/>
          </a:xfrm>
        </p:grpSpPr>
        <p:sp>
          <p:nvSpPr>
            <p:cNvPr id="1524" name="Google Shape;1524;p32"/>
            <p:cNvSpPr/>
            <p:nvPr/>
          </p:nvSpPr>
          <p:spPr>
            <a:xfrm rot="10800000">
              <a:off x="8667225" y="821625"/>
              <a:ext cx="86700" cy="8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5" name="Google Shape;1525;p32"/>
            <p:cNvSpPr/>
            <p:nvPr/>
          </p:nvSpPr>
          <p:spPr>
            <a:xfrm rot="10800000">
              <a:off x="8825400" y="681525"/>
              <a:ext cx="140100" cy="14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6" name="Google Shape;1526;p32"/>
            <p:cNvSpPr/>
            <p:nvPr/>
          </p:nvSpPr>
          <p:spPr>
            <a:xfrm rot="10800000">
              <a:off x="8869800" y="952900"/>
              <a:ext cx="51300" cy="51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527" name="Google Shape;1527;p32"/>
          <p:cNvGrpSpPr/>
          <p:nvPr/>
        </p:nvGrpSpPr>
        <p:grpSpPr>
          <a:xfrm>
            <a:off x="6788444" y="2953250"/>
            <a:ext cx="3200329" cy="3127770"/>
            <a:chOff x="447667" y="285337"/>
            <a:chExt cx="3863732" cy="3776132"/>
          </a:xfrm>
        </p:grpSpPr>
        <p:sp>
          <p:nvSpPr>
            <p:cNvPr id="1528" name="Google Shape;1528;p32"/>
            <p:cNvSpPr/>
            <p:nvPr/>
          </p:nvSpPr>
          <p:spPr>
            <a:xfrm rot="10800000">
              <a:off x="4076800" y="2467368"/>
              <a:ext cx="234600" cy="23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9" name="Google Shape;1529;p32"/>
            <p:cNvSpPr/>
            <p:nvPr/>
          </p:nvSpPr>
          <p:spPr>
            <a:xfrm rot="10800000">
              <a:off x="1137802" y="3577294"/>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0" name="Google Shape;1530;p32"/>
            <p:cNvSpPr/>
            <p:nvPr/>
          </p:nvSpPr>
          <p:spPr>
            <a:xfrm rot="10800000">
              <a:off x="1731851" y="997900"/>
              <a:ext cx="484500" cy="48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1" name="Google Shape;1531;p32"/>
            <p:cNvSpPr/>
            <p:nvPr/>
          </p:nvSpPr>
          <p:spPr>
            <a:xfrm rot="10800000">
              <a:off x="2254926" y="2505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2" name="Google Shape;1532;p32"/>
            <p:cNvSpPr/>
            <p:nvPr/>
          </p:nvSpPr>
          <p:spPr>
            <a:xfrm rot="10800000">
              <a:off x="3685300" y="3636544"/>
              <a:ext cx="116100" cy="11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3" name="Google Shape;1533;p32"/>
            <p:cNvSpPr/>
            <p:nvPr/>
          </p:nvSpPr>
          <p:spPr>
            <a:xfrm rot="10800000">
              <a:off x="2254926" y="3903969"/>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4" name="Google Shape;1534;p32"/>
            <p:cNvSpPr/>
            <p:nvPr/>
          </p:nvSpPr>
          <p:spPr>
            <a:xfrm rot="10800000">
              <a:off x="3125451" y="1436544"/>
              <a:ext cx="157500" cy="15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5" name="Google Shape;1535;p32"/>
            <p:cNvSpPr/>
            <p:nvPr/>
          </p:nvSpPr>
          <p:spPr>
            <a:xfrm rot="10800000">
              <a:off x="447667" y="2351269"/>
              <a:ext cx="116100" cy="1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36" name="Google Shape;1536;p32"/>
            <p:cNvCxnSpPr>
              <a:stCxn id="1532" idx="5"/>
              <a:endCxn id="1531" idx="1"/>
            </p:cNvCxnSpPr>
            <p:nvPr/>
          </p:nvCxnSpPr>
          <p:spPr>
            <a:xfrm rot="10800000">
              <a:off x="2389502" y="2640447"/>
              <a:ext cx="1312800" cy="1013100"/>
            </a:xfrm>
            <a:prstGeom prst="straightConnector1">
              <a:avLst/>
            </a:prstGeom>
            <a:noFill/>
            <a:ln w="9525" cap="flat" cmpd="sng">
              <a:solidFill>
                <a:schemeClr val="dk2"/>
              </a:solidFill>
              <a:prstDash val="solid"/>
              <a:round/>
              <a:headEnd type="none" w="med" len="med"/>
              <a:tailEnd type="none" w="med" len="med"/>
            </a:ln>
          </p:spPr>
        </p:cxnSp>
        <p:cxnSp>
          <p:nvCxnSpPr>
            <p:cNvPr id="1537" name="Google Shape;1537;p32"/>
            <p:cNvCxnSpPr>
              <a:stCxn id="1533" idx="4"/>
              <a:endCxn id="1531" idx="0"/>
            </p:cNvCxnSpPr>
            <p:nvPr/>
          </p:nvCxnSpPr>
          <p:spPr>
            <a:xfrm rot="10800000">
              <a:off x="2333676" y="2663469"/>
              <a:ext cx="0" cy="1240500"/>
            </a:xfrm>
            <a:prstGeom prst="straightConnector1">
              <a:avLst/>
            </a:prstGeom>
            <a:noFill/>
            <a:ln w="9525" cap="flat" cmpd="sng">
              <a:solidFill>
                <a:schemeClr val="dk2"/>
              </a:solidFill>
              <a:prstDash val="solid"/>
              <a:round/>
              <a:headEnd type="none" w="med" len="med"/>
              <a:tailEnd type="none" w="med" len="med"/>
            </a:ln>
          </p:spPr>
        </p:cxnSp>
        <p:cxnSp>
          <p:nvCxnSpPr>
            <p:cNvPr id="1538" name="Google Shape;1538;p32"/>
            <p:cNvCxnSpPr>
              <a:stCxn id="1528" idx="6"/>
              <a:endCxn id="1531" idx="2"/>
            </p:cNvCxnSpPr>
            <p:nvPr/>
          </p:nvCxnSpPr>
          <p:spPr>
            <a:xfrm rot="10800000">
              <a:off x="2412400" y="2584668"/>
              <a:ext cx="1664400" cy="0"/>
            </a:xfrm>
            <a:prstGeom prst="straightConnector1">
              <a:avLst/>
            </a:prstGeom>
            <a:noFill/>
            <a:ln w="9525" cap="flat" cmpd="sng">
              <a:solidFill>
                <a:schemeClr val="dk2"/>
              </a:solidFill>
              <a:prstDash val="solid"/>
              <a:round/>
              <a:headEnd type="none" w="med" len="med"/>
              <a:tailEnd type="none" w="med" len="med"/>
            </a:ln>
          </p:spPr>
        </p:cxnSp>
        <p:cxnSp>
          <p:nvCxnSpPr>
            <p:cNvPr id="1539" name="Google Shape;1539;p32"/>
            <p:cNvCxnSpPr>
              <a:stCxn id="1528" idx="0"/>
              <a:endCxn id="1532" idx="3"/>
            </p:cNvCxnSpPr>
            <p:nvPr/>
          </p:nvCxnSpPr>
          <p:spPr>
            <a:xfrm flipH="1">
              <a:off x="3784300" y="2701968"/>
              <a:ext cx="409800" cy="951600"/>
            </a:xfrm>
            <a:prstGeom prst="straightConnector1">
              <a:avLst/>
            </a:prstGeom>
            <a:noFill/>
            <a:ln w="9525" cap="flat" cmpd="sng">
              <a:solidFill>
                <a:schemeClr val="dk2"/>
              </a:solidFill>
              <a:prstDash val="solid"/>
              <a:round/>
              <a:headEnd type="none" w="med" len="med"/>
              <a:tailEnd type="none" w="med" len="med"/>
            </a:ln>
          </p:spPr>
        </p:cxnSp>
        <p:cxnSp>
          <p:nvCxnSpPr>
            <p:cNvPr id="1540" name="Google Shape;1540;p32"/>
            <p:cNvCxnSpPr>
              <a:stCxn id="1532" idx="7"/>
              <a:endCxn id="1533" idx="2"/>
            </p:cNvCxnSpPr>
            <p:nvPr/>
          </p:nvCxnSpPr>
          <p:spPr>
            <a:xfrm flipH="1">
              <a:off x="2412302" y="3735642"/>
              <a:ext cx="1290000" cy="247200"/>
            </a:xfrm>
            <a:prstGeom prst="straightConnector1">
              <a:avLst/>
            </a:prstGeom>
            <a:noFill/>
            <a:ln w="9525" cap="flat" cmpd="sng">
              <a:solidFill>
                <a:schemeClr val="dk2"/>
              </a:solidFill>
              <a:prstDash val="solid"/>
              <a:round/>
              <a:headEnd type="none" w="med" len="med"/>
              <a:tailEnd type="none" w="med" len="med"/>
            </a:ln>
          </p:spPr>
        </p:cxnSp>
        <p:cxnSp>
          <p:nvCxnSpPr>
            <p:cNvPr id="1541" name="Google Shape;1541;p32"/>
            <p:cNvCxnSpPr>
              <a:stCxn id="1533" idx="6"/>
              <a:endCxn id="1529" idx="1"/>
            </p:cNvCxnSpPr>
            <p:nvPr/>
          </p:nvCxnSpPr>
          <p:spPr>
            <a:xfrm rot="10800000">
              <a:off x="1338126" y="3777519"/>
              <a:ext cx="916800" cy="205200"/>
            </a:xfrm>
            <a:prstGeom prst="straightConnector1">
              <a:avLst/>
            </a:prstGeom>
            <a:noFill/>
            <a:ln w="9525" cap="flat" cmpd="sng">
              <a:solidFill>
                <a:schemeClr val="dk2"/>
              </a:solidFill>
              <a:prstDash val="solid"/>
              <a:round/>
              <a:headEnd type="none" w="med" len="med"/>
              <a:tailEnd type="none" w="med" len="med"/>
            </a:ln>
          </p:spPr>
        </p:cxnSp>
        <p:cxnSp>
          <p:nvCxnSpPr>
            <p:cNvPr id="1542" name="Google Shape;1542;p32"/>
            <p:cNvCxnSpPr>
              <a:stCxn id="1531" idx="7"/>
              <a:endCxn id="1529" idx="3"/>
            </p:cNvCxnSpPr>
            <p:nvPr/>
          </p:nvCxnSpPr>
          <p:spPr>
            <a:xfrm flipH="1">
              <a:off x="1338091" y="2640304"/>
              <a:ext cx="939900" cy="97140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32"/>
            <p:cNvCxnSpPr>
              <a:stCxn id="1528" idx="5"/>
              <a:endCxn id="1534" idx="1"/>
            </p:cNvCxnSpPr>
            <p:nvPr/>
          </p:nvCxnSpPr>
          <p:spPr>
            <a:xfrm rot="10800000">
              <a:off x="3259756" y="1571124"/>
              <a:ext cx="851400" cy="930600"/>
            </a:xfrm>
            <a:prstGeom prst="straightConnector1">
              <a:avLst/>
            </a:prstGeom>
            <a:noFill/>
            <a:ln w="9525" cap="flat" cmpd="sng">
              <a:solidFill>
                <a:schemeClr val="dk2"/>
              </a:solidFill>
              <a:prstDash val="solid"/>
              <a:round/>
              <a:headEnd type="none" w="med" len="med"/>
              <a:tailEnd type="none" w="med" len="med"/>
            </a:ln>
          </p:spPr>
        </p:cxnSp>
        <p:cxnSp>
          <p:nvCxnSpPr>
            <p:cNvPr id="1544" name="Google Shape;1544;p32"/>
            <p:cNvCxnSpPr>
              <a:stCxn id="1534" idx="7"/>
              <a:endCxn id="1531" idx="3"/>
            </p:cNvCxnSpPr>
            <p:nvPr/>
          </p:nvCxnSpPr>
          <p:spPr>
            <a:xfrm flipH="1">
              <a:off x="2389216" y="1570979"/>
              <a:ext cx="759300" cy="957900"/>
            </a:xfrm>
            <a:prstGeom prst="straightConnector1">
              <a:avLst/>
            </a:prstGeom>
            <a:noFill/>
            <a:ln w="9525" cap="flat" cmpd="sng">
              <a:solidFill>
                <a:schemeClr val="dk2"/>
              </a:solidFill>
              <a:prstDash val="solid"/>
              <a:round/>
              <a:headEnd type="none" w="med" len="med"/>
              <a:tailEnd type="none" w="med" len="med"/>
            </a:ln>
          </p:spPr>
        </p:cxnSp>
        <p:cxnSp>
          <p:nvCxnSpPr>
            <p:cNvPr id="1545" name="Google Shape;1545;p32"/>
            <p:cNvCxnSpPr>
              <a:stCxn id="1534" idx="5"/>
              <a:endCxn id="1530" idx="2"/>
            </p:cNvCxnSpPr>
            <p:nvPr/>
          </p:nvCxnSpPr>
          <p:spPr>
            <a:xfrm rot="10800000">
              <a:off x="2216416" y="1240009"/>
              <a:ext cx="932100" cy="219600"/>
            </a:xfrm>
            <a:prstGeom prst="straightConnector1">
              <a:avLst/>
            </a:prstGeom>
            <a:noFill/>
            <a:ln w="9525" cap="flat" cmpd="sng">
              <a:solidFill>
                <a:schemeClr val="dk2"/>
              </a:solidFill>
              <a:prstDash val="solid"/>
              <a:round/>
              <a:headEnd type="none" w="med" len="med"/>
              <a:tailEnd type="none" w="med" len="med"/>
            </a:ln>
          </p:spPr>
        </p:cxnSp>
        <p:cxnSp>
          <p:nvCxnSpPr>
            <p:cNvPr id="1546" name="Google Shape;1546;p32"/>
            <p:cNvCxnSpPr>
              <a:stCxn id="1530" idx="0"/>
              <a:endCxn id="1531" idx="5"/>
            </p:cNvCxnSpPr>
            <p:nvPr/>
          </p:nvCxnSpPr>
          <p:spPr>
            <a:xfrm>
              <a:off x="1974101" y="1482400"/>
              <a:ext cx="303900" cy="1046400"/>
            </a:xfrm>
            <a:prstGeom prst="straightConnector1">
              <a:avLst/>
            </a:prstGeom>
            <a:noFill/>
            <a:ln w="9525" cap="flat" cmpd="sng">
              <a:solidFill>
                <a:schemeClr val="dk2"/>
              </a:solidFill>
              <a:prstDash val="solid"/>
              <a:round/>
              <a:headEnd type="none" w="med" len="med"/>
              <a:tailEnd type="none" w="med" len="med"/>
            </a:ln>
          </p:spPr>
        </p:cxnSp>
        <p:cxnSp>
          <p:nvCxnSpPr>
            <p:cNvPr id="1547" name="Google Shape;1547;p32"/>
            <p:cNvCxnSpPr>
              <a:stCxn id="1530" idx="7"/>
              <a:endCxn id="1535" idx="3"/>
            </p:cNvCxnSpPr>
            <p:nvPr/>
          </p:nvCxnSpPr>
          <p:spPr>
            <a:xfrm flipH="1">
              <a:off x="546704" y="1411447"/>
              <a:ext cx="1256100" cy="956700"/>
            </a:xfrm>
            <a:prstGeom prst="straightConnector1">
              <a:avLst/>
            </a:prstGeom>
            <a:noFill/>
            <a:ln w="9525" cap="flat" cmpd="sng">
              <a:solidFill>
                <a:schemeClr val="dk2"/>
              </a:solidFill>
              <a:prstDash val="solid"/>
              <a:round/>
              <a:headEnd type="none" w="med" len="med"/>
              <a:tailEnd type="none" w="med" len="med"/>
            </a:ln>
          </p:spPr>
        </p:cxnSp>
        <p:cxnSp>
          <p:nvCxnSpPr>
            <p:cNvPr id="1548" name="Google Shape;1548;p32"/>
            <p:cNvCxnSpPr>
              <a:stCxn id="1531" idx="6"/>
              <a:endCxn id="1535" idx="2"/>
            </p:cNvCxnSpPr>
            <p:nvPr/>
          </p:nvCxnSpPr>
          <p:spPr>
            <a:xfrm rot="10800000">
              <a:off x="563826" y="2409419"/>
              <a:ext cx="1691100" cy="175200"/>
            </a:xfrm>
            <a:prstGeom prst="straightConnector1">
              <a:avLst/>
            </a:prstGeom>
            <a:noFill/>
            <a:ln w="9525" cap="flat" cmpd="sng">
              <a:solidFill>
                <a:schemeClr val="dk2"/>
              </a:solidFill>
              <a:prstDash val="solid"/>
              <a:round/>
              <a:headEnd type="none" w="med" len="med"/>
              <a:tailEnd type="none" w="med" len="med"/>
            </a:ln>
          </p:spPr>
        </p:cxnSp>
        <p:cxnSp>
          <p:nvCxnSpPr>
            <p:cNvPr id="1549" name="Google Shape;1549;p32"/>
            <p:cNvCxnSpPr>
              <a:stCxn id="1535" idx="0"/>
              <a:endCxn id="1529" idx="5"/>
            </p:cNvCxnSpPr>
            <p:nvPr/>
          </p:nvCxnSpPr>
          <p:spPr>
            <a:xfrm>
              <a:off x="505717" y="2467369"/>
              <a:ext cx="666300" cy="1144200"/>
            </a:xfrm>
            <a:prstGeom prst="straightConnector1">
              <a:avLst/>
            </a:prstGeom>
            <a:noFill/>
            <a:ln w="9525" cap="flat" cmpd="sng">
              <a:solidFill>
                <a:schemeClr val="dk2"/>
              </a:solidFill>
              <a:prstDash val="solid"/>
              <a:round/>
              <a:headEnd type="none" w="med" len="med"/>
              <a:tailEnd type="none" w="med" len="med"/>
            </a:ln>
          </p:spPr>
        </p:cxnSp>
        <p:cxnSp>
          <p:nvCxnSpPr>
            <p:cNvPr id="1550" name="Google Shape;1550;p32"/>
            <p:cNvCxnSpPr>
              <a:stCxn id="1532" idx="4"/>
              <a:endCxn id="1530" idx="1"/>
            </p:cNvCxnSpPr>
            <p:nvPr/>
          </p:nvCxnSpPr>
          <p:spPr>
            <a:xfrm rot="10800000">
              <a:off x="2145250" y="1411444"/>
              <a:ext cx="1598100" cy="2225100"/>
            </a:xfrm>
            <a:prstGeom prst="straightConnector1">
              <a:avLst/>
            </a:prstGeom>
            <a:noFill/>
            <a:ln w="9525" cap="flat" cmpd="sng">
              <a:solidFill>
                <a:schemeClr val="dk2"/>
              </a:solidFill>
              <a:prstDash val="solid"/>
              <a:round/>
              <a:headEnd type="none" w="med" len="med"/>
              <a:tailEnd type="none" w="med" len="med"/>
            </a:ln>
          </p:spPr>
        </p:cxnSp>
        <p:cxnSp>
          <p:nvCxnSpPr>
            <p:cNvPr id="1551" name="Google Shape;1551;p32"/>
            <p:cNvCxnSpPr>
              <a:stCxn id="1529" idx="4"/>
              <a:endCxn id="1530" idx="7"/>
            </p:cNvCxnSpPr>
            <p:nvPr/>
          </p:nvCxnSpPr>
          <p:spPr>
            <a:xfrm rot="10800000" flipH="1">
              <a:off x="1255102" y="1411594"/>
              <a:ext cx="547800" cy="216570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32"/>
            <p:cNvCxnSpPr>
              <a:stCxn id="1528" idx="5"/>
              <a:endCxn id="1530" idx="1"/>
            </p:cNvCxnSpPr>
            <p:nvPr/>
          </p:nvCxnSpPr>
          <p:spPr>
            <a:xfrm rot="10800000">
              <a:off x="2145256" y="1411524"/>
              <a:ext cx="1965900" cy="1090200"/>
            </a:xfrm>
            <a:prstGeom prst="straightConnector1">
              <a:avLst/>
            </a:prstGeom>
            <a:noFill/>
            <a:ln w="9525" cap="flat" cmpd="sng">
              <a:solidFill>
                <a:schemeClr val="dk2"/>
              </a:solidFill>
              <a:prstDash val="solid"/>
              <a:round/>
              <a:headEnd type="none" w="med" len="med"/>
              <a:tailEnd type="none" w="med" len="med"/>
            </a:ln>
          </p:spPr>
        </p:cxnSp>
        <p:sp>
          <p:nvSpPr>
            <p:cNvPr id="1553" name="Google Shape;1553;p32"/>
            <p:cNvSpPr/>
            <p:nvPr/>
          </p:nvSpPr>
          <p:spPr>
            <a:xfrm rot="10800000">
              <a:off x="873701" y="691869"/>
              <a:ext cx="157500" cy="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54" name="Google Shape;1554;p32"/>
            <p:cNvCxnSpPr>
              <a:stCxn id="1535" idx="4"/>
              <a:endCxn id="1553" idx="7"/>
            </p:cNvCxnSpPr>
            <p:nvPr/>
          </p:nvCxnSpPr>
          <p:spPr>
            <a:xfrm rot="10800000" flipH="1">
              <a:off x="505717" y="826369"/>
              <a:ext cx="390900" cy="1524900"/>
            </a:xfrm>
            <a:prstGeom prst="straightConnector1">
              <a:avLst/>
            </a:prstGeom>
            <a:noFill/>
            <a:ln w="9525" cap="flat" cmpd="sng">
              <a:solidFill>
                <a:schemeClr val="dk2"/>
              </a:solidFill>
              <a:prstDash val="solid"/>
              <a:round/>
              <a:headEnd type="none" w="med" len="med"/>
              <a:tailEnd type="none" w="med" len="med"/>
            </a:ln>
          </p:spPr>
        </p:cxnSp>
        <p:cxnSp>
          <p:nvCxnSpPr>
            <p:cNvPr id="1555" name="Google Shape;1555;p32"/>
            <p:cNvCxnSpPr>
              <a:stCxn id="1553" idx="2"/>
              <a:endCxn id="1530" idx="5"/>
            </p:cNvCxnSpPr>
            <p:nvPr/>
          </p:nvCxnSpPr>
          <p:spPr>
            <a:xfrm>
              <a:off x="1031201" y="770619"/>
              <a:ext cx="771600" cy="298200"/>
            </a:xfrm>
            <a:prstGeom prst="straightConnector1">
              <a:avLst/>
            </a:prstGeom>
            <a:noFill/>
            <a:ln w="9525" cap="flat" cmpd="sng">
              <a:solidFill>
                <a:schemeClr val="dk2"/>
              </a:solidFill>
              <a:prstDash val="solid"/>
              <a:round/>
              <a:headEnd type="none" w="med" len="med"/>
              <a:tailEnd type="none" w="med" len="med"/>
            </a:ln>
          </p:spPr>
        </p:cxnSp>
        <p:cxnSp>
          <p:nvCxnSpPr>
            <p:cNvPr id="1556" name="Google Shape;1556;p32"/>
            <p:cNvCxnSpPr>
              <a:stCxn id="1553" idx="0"/>
              <a:endCxn id="1529" idx="4"/>
            </p:cNvCxnSpPr>
            <p:nvPr/>
          </p:nvCxnSpPr>
          <p:spPr>
            <a:xfrm>
              <a:off x="952451" y="849369"/>
              <a:ext cx="302700" cy="2727900"/>
            </a:xfrm>
            <a:prstGeom prst="straightConnector1">
              <a:avLst/>
            </a:prstGeom>
            <a:noFill/>
            <a:ln w="9525" cap="flat" cmpd="sng">
              <a:solidFill>
                <a:schemeClr val="dk2"/>
              </a:solidFill>
              <a:prstDash val="solid"/>
              <a:round/>
              <a:headEnd type="none" w="med" len="med"/>
              <a:tailEnd type="none" w="med" len="med"/>
            </a:ln>
          </p:spPr>
        </p:cxnSp>
        <p:cxnSp>
          <p:nvCxnSpPr>
            <p:cNvPr id="1557" name="Google Shape;1557;p32"/>
            <p:cNvCxnSpPr>
              <a:stCxn id="1553" idx="1"/>
              <a:endCxn id="1531" idx="5"/>
            </p:cNvCxnSpPr>
            <p:nvPr/>
          </p:nvCxnSpPr>
          <p:spPr>
            <a:xfrm>
              <a:off x="1008136" y="826304"/>
              <a:ext cx="1269900" cy="1702500"/>
            </a:xfrm>
            <a:prstGeom prst="straightConnector1">
              <a:avLst/>
            </a:prstGeom>
            <a:noFill/>
            <a:ln w="9525" cap="flat" cmpd="sng">
              <a:solidFill>
                <a:schemeClr val="dk2"/>
              </a:solidFill>
              <a:prstDash val="solid"/>
              <a:round/>
              <a:headEnd type="none" w="med" len="med"/>
              <a:tailEnd type="none" w="med" len="med"/>
            </a:ln>
          </p:spPr>
        </p:cxnSp>
        <p:sp>
          <p:nvSpPr>
            <p:cNvPr id="1558" name="Google Shape;1558;p32"/>
            <p:cNvSpPr/>
            <p:nvPr/>
          </p:nvSpPr>
          <p:spPr>
            <a:xfrm rot="10800000">
              <a:off x="2346923" y="285337"/>
              <a:ext cx="234600" cy="23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59" name="Google Shape;1559;p32"/>
            <p:cNvCxnSpPr>
              <a:stCxn id="1553" idx="2"/>
              <a:endCxn id="1558" idx="6"/>
            </p:cNvCxnSpPr>
            <p:nvPr/>
          </p:nvCxnSpPr>
          <p:spPr>
            <a:xfrm rot="10800000" flipH="1">
              <a:off x="1031201" y="402519"/>
              <a:ext cx="1315800" cy="368100"/>
            </a:xfrm>
            <a:prstGeom prst="straightConnector1">
              <a:avLst/>
            </a:prstGeom>
            <a:noFill/>
            <a:ln w="9525" cap="flat" cmpd="sng">
              <a:solidFill>
                <a:schemeClr val="dk2"/>
              </a:solidFill>
              <a:prstDash val="solid"/>
              <a:round/>
              <a:headEnd type="none" w="med" len="med"/>
              <a:tailEnd type="none" w="med" len="med"/>
            </a:ln>
          </p:spPr>
        </p:cxnSp>
        <p:cxnSp>
          <p:nvCxnSpPr>
            <p:cNvPr id="1560" name="Google Shape;1560;p32"/>
            <p:cNvCxnSpPr>
              <a:stCxn id="1558" idx="1"/>
              <a:endCxn id="1534" idx="5"/>
            </p:cNvCxnSpPr>
            <p:nvPr/>
          </p:nvCxnSpPr>
          <p:spPr>
            <a:xfrm>
              <a:off x="2547166" y="485580"/>
              <a:ext cx="601200" cy="9741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20;p32">
            <a:extLst>
              <a:ext uri="{FF2B5EF4-FFF2-40B4-BE49-F238E27FC236}">
                <a16:creationId xmlns:a16="http://schemas.microsoft.com/office/drawing/2014/main" id="{5371E982-9134-D62F-8CEB-043E9B8D6107}"/>
              </a:ext>
            </a:extLst>
          </p:cNvPr>
          <p:cNvSpPr txBox="1">
            <a:spLocks/>
          </p:cNvSpPr>
          <p:nvPr/>
        </p:nvSpPr>
        <p:spPr>
          <a:xfrm>
            <a:off x="988400" y="429405"/>
            <a:ext cx="7062300" cy="5378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US" dirty="0"/>
              <a:t>Key Features</a:t>
            </a:r>
            <a:endParaRPr lang="en-IN" dirty="0"/>
          </a:p>
        </p:txBody>
      </p:sp>
      <p:sp>
        <p:nvSpPr>
          <p:cNvPr id="7" name="TextBox 6">
            <a:extLst>
              <a:ext uri="{FF2B5EF4-FFF2-40B4-BE49-F238E27FC236}">
                <a16:creationId xmlns:a16="http://schemas.microsoft.com/office/drawing/2014/main" id="{795C2569-F189-C4FD-C4E5-0137EB4F2F1F}"/>
              </a:ext>
            </a:extLst>
          </p:cNvPr>
          <p:cNvSpPr txBox="1"/>
          <p:nvPr/>
        </p:nvSpPr>
        <p:spPr>
          <a:xfrm>
            <a:off x="1040369" y="1048256"/>
            <a:ext cx="6386343" cy="2554545"/>
          </a:xfrm>
          <a:prstGeom prst="rect">
            <a:avLst/>
          </a:prstGeom>
          <a:noFill/>
        </p:spPr>
        <p:txBody>
          <a:bodyPr wrap="square">
            <a:spAutoFit/>
          </a:bodyPr>
          <a:lstStyle/>
          <a:p>
            <a:pPr marL="342900" indent="-342900" algn="just">
              <a:buFont typeface="Arial" panose="020B0604020202020204" pitchFamily="34" charset="0"/>
              <a:buChar char="•"/>
            </a:pPr>
            <a:r>
              <a:rPr lang="en-US" sz="2000" u="sng" dirty="0">
                <a:solidFill>
                  <a:schemeClr val="dk1"/>
                </a:solidFill>
                <a:latin typeface="Mulish"/>
                <a:sym typeface="Mulish"/>
              </a:rPr>
              <a:t>Graph Generation</a:t>
            </a:r>
            <a:r>
              <a:rPr lang="en-US" sz="2000" dirty="0">
                <a:solidFill>
                  <a:schemeClr val="dk1"/>
                </a:solidFill>
                <a:latin typeface="Mulish"/>
                <a:sym typeface="Mulish"/>
              </a:rPr>
              <a:t>: Generate graphs based on a set of edges and vertices.</a:t>
            </a:r>
          </a:p>
          <a:p>
            <a:pPr marL="342900" indent="-342900" algn="just">
              <a:buFont typeface="Arial" panose="020B0604020202020204" pitchFamily="34" charset="0"/>
              <a:buChar char="•"/>
            </a:pPr>
            <a:r>
              <a:rPr lang="en-US" sz="2000" u="sng" dirty="0">
                <a:solidFill>
                  <a:schemeClr val="dk1"/>
                </a:solidFill>
                <a:latin typeface="Mulish"/>
                <a:sym typeface="Mulish"/>
              </a:rPr>
              <a:t>Vertex Degree Calculation</a:t>
            </a:r>
            <a:r>
              <a:rPr lang="en-US" sz="2000" dirty="0">
                <a:solidFill>
                  <a:schemeClr val="dk1"/>
                </a:solidFill>
                <a:latin typeface="Mulish"/>
                <a:sym typeface="Mulish"/>
              </a:rPr>
              <a:t>: Determine each vertex's degree to understand its connectivity within the graph.</a:t>
            </a:r>
          </a:p>
          <a:p>
            <a:pPr marL="342900" indent="-342900" algn="just">
              <a:buFont typeface="Arial" panose="020B0604020202020204" pitchFamily="34" charset="0"/>
              <a:buChar char="•"/>
            </a:pPr>
            <a:r>
              <a:rPr lang="en-US" sz="2000" u="sng" dirty="0">
                <a:solidFill>
                  <a:schemeClr val="dk1"/>
                </a:solidFill>
                <a:latin typeface="Mulish"/>
                <a:sym typeface="Mulish"/>
              </a:rPr>
              <a:t>Graph Coloring</a:t>
            </a:r>
            <a:r>
              <a:rPr lang="en-US" sz="2000" dirty="0">
                <a:solidFill>
                  <a:schemeClr val="dk1"/>
                </a:solidFill>
                <a:latin typeface="Mulish"/>
                <a:sym typeface="Mulish"/>
              </a:rPr>
              <a:t>: Assign colors to graph vertices ensuring no two adjacent vertices share the same color.</a:t>
            </a:r>
          </a:p>
        </p:txBody>
      </p:sp>
    </p:spTree>
    <p:extLst>
      <p:ext uri="{BB962C8B-B14F-4D97-AF65-F5344CB8AC3E}">
        <p14:creationId xmlns:p14="http://schemas.microsoft.com/office/powerpoint/2010/main" val="27867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20;p32">
            <a:extLst>
              <a:ext uri="{FF2B5EF4-FFF2-40B4-BE49-F238E27FC236}">
                <a16:creationId xmlns:a16="http://schemas.microsoft.com/office/drawing/2014/main" id="{5371E982-9134-D62F-8CEB-043E9B8D6107}"/>
              </a:ext>
            </a:extLst>
          </p:cNvPr>
          <p:cNvSpPr txBox="1">
            <a:spLocks/>
          </p:cNvSpPr>
          <p:nvPr/>
        </p:nvSpPr>
        <p:spPr>
          <a:xfrm>
            <a:off x="988400" y="429405"/>
            <a:ext cx="7062300" cy="5378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US" dirty="0"/>
              <a:t>Key Features</a:t>
            </a:r>
            <a:endParaRPr lang="en-IN" dirty="0"/>
          </a:p>
        </p:txBody>
      </p:sp>
      <p:sp>
        <p:nvSpPr>
          <p:cNvPr id="7" name="TextBox 6">
            <a:extLst>
              <a:ext uri="{FF2B5EF4-FFF2-40B4-BE49-F238E27FC236}">
                <a16:creationId xmlns:a16="http://schemas.microsoft.com/office/drawing/2014/main" id="{795C2569-F189-C4FD-C4E5-0137EB4F2F1F}"/>
              </a:ext>
            </a:extLst>
          </p:cNvPr>
          <p:cNvSpPr txBox="1"/>
          <p:nvPr/>
        </p:nvSpPr>
        <p:spPr>
          <a:xfrm>
            <a:off x="1040369" y="1048256"/>
            <a:ext cx="6386343" cy="2862322"/>
          </a:xfrm>
          <a:prstGeom prst="rect">
            <a:avLst/>
          </a:prstGeom>
          <a:noFill/>
        </p:spPr>
        <p:txBody>
          <a:bodyPr wrap="square">
            <a:spAutoFit/>
          </a:bodyPr>
          <a:lstStyle/>
          <a:p>
            <a:pPr marL="342900" indent="-342900" algn="just">
              <a:buFont typeface="Arial" panose="020B0604020202020204" pitchFamily="34" charset="0"/>
              <a:buChar char="•"/>
            </a:pPr>
            <a:r>
              <a:rPr lang="en-US" sz="2000" u="sng" dirty="0">
                <a:solidFill>
                  <a:schemeClr val="dk1"/>
                </a:solidFill>
                <a:latin typeface="Mulish"/>
              </a:rPr>
              <a:t>Algorithm Application</a:t>
            </a:r>
            <a:r>
              <a:rPr lang="en-US" sz="2000" dirty="0">
                <a:solidFill>
                  <a:schemeClr val="dk1"/>
                </a:solidFill>
                <a:latin typeface="Mulish"/>
              </a:rPr>
              <a:t>:</a:t>
            </a:r>
          </a:p>
          <a:p>
            <a:pPr algn="just"/>
            <a:endParaRPr lang="en-US" sz="2000" dirty="0">
              <a:solidFill>
                <a:schemeClr val="dk1"/>
              </a:solidFill>
              <a:latin typeface="Mulish"/>
            </a:endParaRPr>
          </a:p>
          <a:p>
            <a:pPr algn="just"/>
            <a:r>
              <a:rPr lang="en-US" sz="2000" dirty="0">
                <a:solidFill>
                  <a:schemeClr val="dk1"/>
                </a:solidFill>
                <a:latin typeface="Mulish"/>
              </a:rPr>
              <a:t>  - </a:t>
            </a:r>
            <a:r>
              <a:rPr lang="en-US" sz="2000" i="1" dirty="0">
                <a:solidFill>
                  <a:schemeClr val="dk1"/>
                </a:solidFill>
                <a:latin typeface="Mulish"/>
              </a:rPr>
              <a:t>Dijkstra's Algorithm</a:t>
            </a:r>
            <a:r>
              <a:rPr lang="en-US" sz="2000" dirty="0">
                <a:solidFill>
                  <a:schemeClr val="dk1"/>
                </a:solidFill>
                <a:latin typeface="Mulish"/>
              </a:rPr>
              <a:t>: Find the shortest path between nodes.</a:t>
            </a:r>
          </a:p>
          <a:p>
            <a:pPr algn="just"/>
            <a:r>
              <a:rPr lang="en-US" sz="2000" dirty="0">
                <a:solidFill>
                  <a:schemeClr val="dk1"/>
                </a:solidFill>
                <a:latin typeface="Mulish"/>
              </a:rPr>
              <a:t>  - </a:t>
            </a:r>
            <a:r>
              <a:rPr lang="en-US" sz="2000" i="1" dirty="0">
                <a:solidFill>
                  <a:schemeClr val="dk1"/>
                </a:solidFill>
                <a:latin typeface="Mulish"/>
              </a:rPr>
              <a:t>Depth First Search (DFS): </a:t>
            </a:r>
            <a:r>
              <a:rPr lang="en-US" sz="2000" dirty="0">
                <a:solidFill>
                  <a:schemeClr val="dk1"/>
                </a:solidFill>
                <a:latin typeface="Mulish"/>
              </a:rPr>
              <a:t>Thorough exploration by traversing as deeply as possible along each branch before backtracking.</a:t>
            </a:r>
          </a:p>
          <a:p>
            <a:pPr algn="just"/>
            <a:r>
              <a:rPr lang="en-US" sz="2000" dirty="0">
                <a:solidFill>
                  <a:schemeClr val="dk1"/>
                </a:solidFill>
                <a:latin typeface="Mulish"/>
              </a:rPr>
              <a:t>  - </a:t>
            </a:r>
            <a:r>
              <a:rPr lang="en-US" sz="2000" i="1" dirty="0">
                <a:solidFill>
                  <a:schemeClr val="dk1"/>
                </a:solidFill>
                <a:latin typeface="Mulish"/>
              </a:rPr>
              <a:t>Breadth First Search (BFS): </a:t>
            </a:r>
            <a:r>
              <a:rPr lang="en-US" sz="2000" dirty="0">
                <a:solidFill>
                  <a:schemeClr val="dk1"/>
                </a:solidFill>
                <a:latin typeface="Mulish"/>
              </a:rPr>
              <a:t>Explore the graph level by level from a starting node.</a:t>
            </a:r>
            <a:endParaRPr lang="en-US" sz="2000" dirty="0">
              <a:solidFill>
                <a:schemeClr val="dk1"/>
              </a:solidFill>
              <a:latin typeface="Mulish"/>
              <a:sym typeface="Mulish"/>
            </a:endParaRPr>
          </a:p>
        </p:txBody>
      </p:sp>
    </p:spTree>
    <p:extLst>
      <p:ext uri="{BB962C8B-B14F-4D97-AF65-F5344CB8AC3E}">
        <p14:creationId xmlns:p14="http://schemas.microsoft.com/office/powerpoint/2010/main" val="9953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20;p32">
            <a:extLst>
              <a:ext uri="{FF2B5EF4-FFF2-40B4-BE49-F238E27FC236}">
                <a16:creationId xmlns:a16="http://schemas.microsoft.com/office/drawing/2014/main" id="{5371E982-9134-D62F-8CEB-043E9B8D6107}"/>
              </a:ext>
            </a:extLst>
          </p:cNvPr>
          <p:cNvSpPr txBox="1">
            <a:spLocks/>
          </p:cNvSpPr>
          <p:nvPr/>
        </p:nvSpPr>
        <p:spPr>
          <a:xfrm>
            <a:off x="988400" y="429405"/>
            <a:ext cx="7062300" cy="5378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US" dirty="0"/>
              <a:t>Technology Used</a:t>
            </a:r>
            <a:endParaRPr lang="en-IN" dirty="0"/>
          </a:p>
        </p:txBody>
      </p:sp>
      <p:sp>
        <p:nvSpPr>
          <p:cNvPr id="3" name="TextBox 2">
            <a:extLst>
              <a:ext uri="{FF2B5EF4-FFF2-40B4-BE49-F238E27FC236}">
                <a16:creationId xmlns:a16="http://schemas.microsoft.com/office/drawing/2014/main" id="{66C3D7B7-A538-CC04-F46C-E5581B5EBB68}"/>
              </a:ext>
            </a:extLst>
          </p:cNvPr>
          <p:cNvSpPr txBox="1"/>
          <p:nvPr/>
        </p:nvSpPr>
        <p:spPr>
          <a:xfrm>
            <a:off x="988400" y="1108484"/>
            <a:ext cx="6333892" cy="1323439"/>
          </a:xfrm>
          <a:prstGeom prst="rect">
            <a:avLst/>
          </a:prstGeom>
          <a:noFill/>
        </p:spPr>
        <p:txBody>
          <a:bodyPr wrap="square">
            <a:spAutoFit/>
          </a:bodyPr>
          <a:lstStyle/>
          <a:p>
            <a:r>
              <a:rPr lang="en-IN" sz="2000" u="sng" dirty="0">
                <a:solidFill>
                  <a:schemeClr val="dk1"/>
                </a:solidFill>
                <a:latin typeface="Mulish"/>
              </a:rPr>
              <a:t>Website</a:t>
            </a:r>
          </a:p>
          <a:p>
            <a:pPr marL="342900" indent="-342900">
              <a:buFont typeface="Arial" panose="020B0604020202020204" pitchFamily="34" charset="0"/>
              <a:buChar char="•"/>
            </a:pPr>
            <a:endParaRPr lang="en-IN" sz="2000" u="sng" dirty="0">
              <a:solidFill>
                <a:schemeClr val="dk1"/>
              </a:solidFill>
              <a:latin typeface="Mulish"/>
            </a:endParaRPr>
          </a:p>
          <a:p>
            <a:pPr marL="342900" indent="-342900">
              <a:buFont typeface="Arial" panose="020B0604020202020204" pitchFamily="34" charset="0"/>
              <a:buChar char="•"/>
            </a:pPr>
            <a:r>
              <a:rPr lang="en-IN" sz="2000" u="sng" dirty="0">
                <a:solidFill>
                  <a:schemeClr val="dk1"/>
                </a:solidFill>
                <a:latin typeface="Mulish"/>
              </a:rPr>
              <a:t>Front-End</a:t>
            </a:r>
            <a:r>
              <a:rPr lang="en-IN" sz="2000" dirty="0">
                <a:solidFill>
                  <a:schemeClr val="dk1"/>
                </a:solidFill>
                <a:latin typeface="Mulish"/>
              </a:rPr>
              <a:t>: HTML, CSS</a:t>
            </a:r>
          </a:p>
          <a:p>
            <a:pPr marL="342900" indent="-342900">
              <a:buFont typeface="Arial" panose="020B0604020202020204" pitchFamily="34" charset="0"/>
              <a:buChar char="•"/>
            </a:pPr>
            <a:r>
              <a:rPr lang="en-IN" sz="2000" u="sng" dirty="0">
                <a:solidFill>
                  <a:schemeClr val="dk1"/>
                </a:solidFill>
                <a:latin typeface="Mulish"/>
              </a:rPr>
              <a:t>Algorithm</a:t>
            </a:r>
            <a:r>
              <a:rPr lang="en-IN" sz="2000" dirty="0">
                <a:solidFill>
                  <a:schemeClr val="dk1"/>
                </a:solidFill>
                <a:latin typeface="Mulish"/>
              </a:rPr>
              <a:t>s: JavaScript.</a:t>
            </a:r>
            <a:endParaRPr lang="en-US" sz="2000" dirty="0">
              <a:solidFill>
                <a:schemeClr val="dk1"/>
              </a:solidFill>
              <a:latin typeface="Mulish"/>
            </a:endParaRPr>
          </a:p>
        </p:txBody>
      </p:sp>
    </p:spTree>
    <p:extLst>
      <p:ext uri="{BB962C8B-B14F-4D97-AF65-F5344CB8AC3E}">
        <p14:creationId xmlns:p14="http://schemas.microsoft.com/office/powerpoint/2010/main" val="138177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Division of the Work</a:t>
            </a:r>
            <a:endParaRPr dirty="0"/>
          </a:p>
        </p:txBody>
      </p:sp>
      <p:sp>
        <p:nvSpPr>
          <p:cNvPr id="1566" name="Google Shape;1566;p33"/>
          <p:cNvSpPr txBox="1">
            <a:spLocks noGrp="1"/>
          </p:cNvSpPr>
          <p:nvPr>
            <p:ph type="subTitle" idx="1"/>
          </p:nvPr>
        </p:nvSpPr>
        <p:spPr>
          <a:xfrm>
            <a:off x="4951702" y="2238269"/>
            <a:ext cx="3141900" cy="138215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Implementing Depth First Search (DFS) algorithm</a:t>
            </a:r>
          </a:p>
          <a:p>
            <a:pPr marL="285750" lvl="0" indent="-285750" algn="l" rtl="0">
              <a:spcBef>
                <a:spcPts val="0"/>
              </a:spcBef>
              <a:spcAft>
                <a:spcPts val="0"/>
              </a:spcAft>
              <a:buFont typeface="Arial" panose="020B0604020202020204" pitchFamily="34" charset="0"/>
              <a:buChar char="•"/>
            </a:pPr>
            <a:r>
              <a:rPr lang="en-US" dirty="0"/>
              <a:t>Implementing Breadth First Search (BFS) algorithm</a:t>
            </a:r>
          </a:p>
          <a:p>
            <a:pPr marL="285750" lvl="0" indent="-285750" algn="l" rtl="0">
              <a:spcBef>
                <a:spcPts val="0"/>
              </a:spcBef>
              <a:spcAft>
                <a:spcPts val="0"/>
              </a:spcAft>
              <a:buFont typeface="Arial" panose="020B0604020202020204" pitchFamily="34" charset="0"/>
              <a:buChar char="•"/>
            </a:pPr>
            <a:r>
              <a:rPr lang="en-IN" dirty="0" err="1"/>
              <a:t>Coloring</a:t>
            </a:r>
            <a:r>
              <a:rPr lang="en-IN" dirty="0"/>
              <a:t> the graph</a:t>
            </a:r>
            <a:endParaRPr dirty="0"/>
          </a:p>
        </p:txBody>
      </p:sp>
      <p:sp>
        <p:nvSpPr>
          <p:cNvPr id="1567" name="Google Shape;1567;p33"/>
          <p:cNvSpPr txBox="1">
            <a:spLocks noGrp="1"/>
          </p:cNvSpPr>
          <p:nvPr>
            <p:ph type="subTitle" idx="2"/>
          </p:nvPr>
        </p:nvSpPr>
        <p:spPr>
          <a:xfrm>
            <a:off x="1050400" y="2238269"/>
            <a:ext cx="3141900" cy="14490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Graph generation using edges and vertices.</a:t>
            </a:r>
          </a:p>
          <a:p>
            <a:pPr marL="285750" indent="-285750">
              <a:buFont typeface="Arial" panose="020B0604020202020204" pitchFamily="34" charset="0"/>
              <a:buChar char="•"/>
            </a:pPr>
            <a:r>
              <a:rPr lang="en-IN" dirty="0"/>
              <a:t>Implementing Dijkstra's algorithm.</a:t>
            </a:r>
          </a:p>
          <a:p>
            <a:pPr marL="285750" indent="-285750">
              <a:buFont typeface="Arial" panose="020B0604020202020204" pitchFamily="34" charset="0"/>
              <a:buChar char="•"/>
            </a:pPr>
            <a:r>
              <a:rPr lang="en-IN" dirty="0"/>
              <a:t>Assigning degrees to vertices.</a:t>
            </a:r>
          </a:p>
          <a:p>
            <a:pPr marL="285750" lvl="0" indent="-285750" algn="l" rtl="0">
              <a:spcBef>
                <a:spcPts val="0"/>
              </a:spcBef>
              <a:spcAft>
                <a:spcPts val="0"/>
              </a:spcAft>
              <a:buFont typeface="Arial" panose="020B0604020202020204" pitchFamily="34" charset="0"/>
              <a:buChar char="•"/>
            </a:pPr>
            <a:endParaRPr lang="en-IN" dirty="0"/>
          </a:p>
        </p:txBody>
      </p:sp>
      <p:sp>
        <p:nvSpPr>
          <p:cNvPr id="1568" name="Google Shape;1568;p33"/>
          <p:cNvSpPr txBox="1">
            <a:spLocks noGrp="1"/>
          </p:cNvSpPr>
          <p:nvPr>
            <p:ph type="subTitle" idx="3"/>
          </p:nvPr>
        </p:nvSpPr>
        <p:spPr>
          <a:xfrm>
            <a:off x="1050400" y="1560929"/>
            <a:ext cx="3141900" cy="401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err="1"/>
              <a:t>Hetansh’s</a:t>
            </a:r>
            <a:r>
              <a:rPr lang="en-IN" dirty="0"/>
              <a:t> Part</a:t>
            </a:r>
          </a:p>
        </p:txBody>
      </p:sp>
      <p:sp>
        <p:nvSpPr>
          <p:cNvPr id="1569" name="Google Shape;1569;p33"/>
          <p:cNvSpPr txBox="1">
            <a:spLocks noGrp="1"/>
          </p:cNvSpPr>
          <p:nvPr>
            <p:ph type="subTitle" idx="4"/>
          </p:nvPr>
        </p:nvSpPr>
        <p:spPr>
          <a:xfrm>
            <a:off x="4951702" y="1560929"/>
            <a:ext cx="3141900" cy="401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err="1"/>
              <a:t>Jaineel’s</a:t>
            </a:r>
            <a:r>
              <a:rPr lang="en-IN" dirty="0"/>
              <a:t> Part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20;p32">
            <a:extLst>
              <a:ext uri="{FF2B5EF4-FFF2-40B4-BE49-F238E27FC236}">
                <a16:creationId xmlns:a16="http://schemas.microsoft.com/office/drawing/2014/main" id="{5371E982-9134-D62F-8CEB-043E9B8D6107}"/>
              </a:ext>
            </a:extLst>
          </p:cNvPr>
          <p:cNvSpPr txBox="1">
            <a:spLocks/>
          </p:cNvSpPr>
          <p:nvPr/>
        </p:nvSpPr>
        <p:spPr>
          <a:xfrm>
            <a:off x="988400" y="429405"/>
            <a:ext cx="7062300" cy="5378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US" dirty="0"/>
              <a:t>Conclusion</a:t>
            </a:r>
            <a:endParaRPr lang="en-IN" dirty="0"/>
          </a:p>
        </p:txBody>
      </p:sp>
      <p:sp>
        <p:nvSpPr>
          <p:cNvPr id="7" name="TextBox 6">
            <a:extLst>
              <a:ext uri="{FF2B5EF4-FFF2-40B4-BE49-F238E27FC236}">
                <a16:creationId xmlns:a16="http://schemas.microsoft.com/office/drawing/2014/main" id="{795C2569-F189-C4FD-C4E5-0137EB4F2F1F}"/>
              </a:ext>
            </a:extLst>
          </p:cNvPr>
          <p:cNvSpPr txBox="1"/>
          <p:nvPr/>
        </p:nvSpPr>
        <p:spPr>
          <a:xfrm>
            <a:off x="1040369" y="1048256"/>
            <a:ext cx="6958361" cy="1631216"/>
          </a:xfrm>
          <a:prstGeom prst="rect">
            <a:avLst/>
          </a:prstGeom>
          <a:noFill/>
        </p:spPr>
        <p:txBody>
          <a:bodyPr wrap="square">
            <a:spAutoFit/>
          </a:bodyPr>
          <a:lstStyle/>
          <a:p>
            <a:pPr algn="just"/>
            <a:r>
              <a:rPr lang="en-US" sz="2000" dirty="0" err="1">
                <a:solidFill>
                  <a:schemeClr val="dk1"/>
                </a:solidFill>
                <a:latin typeface="Mulish"/>
                <a:sym typeface="Mulish"/>
              </a:rPr>
              <a:t>Graphify</a:t>
            </a:r>
            <a:r>
              <a:rPr lang="en-US" sz="2000" dirty="0">
                <a:solidFill>
                  <a:schemeClr val="dk1"/>
                </a:solidFill>
                <a:latin typeface="Mulish"/>
                <a:sym typeface="Mulish"/>
              </a:rPr>
              <a:t> is a comprehensive tool developed as part of the Discrete Mathematics and Graph Theory (DMGT) subject. It exemplifies the integration of theoretical knowledge and practical application, contributing to the academic community in graph theory.</a:t>
            </a:r>
          </a:p>
        </p:txBody>
      </p:sp>
    </p:spTree>
    <p:extLst>
      <p:ext uri="{BB962C8B-B14F-4D97-AF65-F5344CB8AC3E}">
        <p14:creationId xmlns:p14="http://schemas.microsoft.com/office/powerpoint/2010/main" val="2551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208FA9-BFD8-F100-CD97-4B8CC0FDBCC1}"/>
              </a:ext>
            </a:extLst>
          </p:cNvPr>
          <p:cNvSpPr txBox="1"/>
          <p:nvPr/>
        </p:nvSpPr>
        <p:spPr>
          <a:xfrm>
            <a:off x="2118732" y="2213960"/>
            <a:ext cx="4683512" cy="723275"/>
          </a:xfrm>
          <a:prstGeom prst="rect">
            <a:avLst/>
          </a:prstGeom>
          <a:noFill/>
        </p:spPr>
        <p:txBody>
          <a:bodyPr wrap="square">
            <a:spAutoFit/>
          </a:bodyPr>
          <a:lstStyle/>
          <a:p>
            <a:pPr algn="ctr"/>
            <a:r>
              <a:rPr lang="en-US" sz="4100" b="1" dirty="0">
                <a:solidFill>
                  <a:schemeClr val="dk1"/>
                </a:solidFill>
                <a:latin typeface="Albert Sans"/>
                <a:sym typeface="Albert Sans"/>
              </a:rPr>
              <a:t>Thank You</a:t>
            </a:r>
            <a:endParaRPr lang="en-IN" sz="4100" b="1" dirty="0">
              <a:solidFill>
                <a:schemeClr val="dk1"/>
              </a:solidFill>
              <a:latin typeface="Albert Sans"/>
              <a:sym typeface="Albert Sans"/>
            </a:endParaRPr>
          </a:p>
        </p:txBody>
      </p:sp>
    </p:spTree>
    <p:extLst>
      <p:ext uri="{BB962C8B-B14F-4D97-AF65-F5344CB8AC3E}">
        <p14:creationId xmlns:p14="http://schemas.microsoft.com/office/powerpoint/2010/main" val="1948351053"/>
      </p:ext>
    </p:extLst>
  </p:cSld>
  <p:clrMapOvr>
    <a:masterClrMapping/>
  </p:clrMapOvr>
</p:sld>
</file>

<file path=ppt/theme/theme1.xml><?xml version="1.0" encoding="utf-8"?>
<a:theme xmlns:a="http://schemas.openxmlformats.org/drawingml/2006/main" name="Discrete Mathematics: Graph Theory and Networks - 12th Grade by Slidesgo">
  <a:themeElements>
    <a:clrScheme name="Simple Light">
      <a:dk1>
        <a:srgbClr val="1A1A1A"/>
      </a:dk1>
      <a:lt1>
        <a:srgbClr val="FEFDFA"/>
      </a:lt1>
      <a:dk2>
        <a:srgbClr val="434343"/>
      </a:dk2>
      <a:lt2>
        <a:srgbClr val="FF2E20"/>
      </a:lt2>
      <a:accent1>
        <a:srgbClr val="FFD966"/>
      </a:accent1>
      <a:accent2>
        <a:srgbClr val="86CF64"/>
      </a:accent2>
      <a:accent3>
        <a:srgbClr val="04B4D8"/>
      </a:accent3>
      <a:accent4>
        <a:srgbClr val="FFFFFF"/>
      </a:accent4>
      <a:accent5>
        <a:srgbClr val="FFFFFF"/>
      </a:accent5>
      <a:accent6>
        <a:srgbClr val="FFFFFF"/>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265</Words>
  <Application>Microsoft Office PowerPoint</Application>
  <PresentationFormat>On-screen Show (16:9)</PresentationFormat>
  <Paragraphs>35</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Mulish</vt:lpstr>
      <vt:lpstr>Lato</vt:lpstr>
      <vt:lpstr>Nunito Light</vt:lpstr>
      <vt:lpstr>Albert Sans</vt:lpstr>
      <vt:lpstr>DM Sans</vt:lpstr>
      <vt:lpstr>Discrete Mathematics: Graph Theory and Networks - 12th Grade by Slidesgo</vt:lpstr>
      <vt:lpstr>Graphify: An Interactive Graph Visualization and Analysis Tool</vt:lpstr>
      <vt:lpstr>Team Member</vt:lpstr>
      <vt:lpstr>Abstract of the Project</vt:lpstr>
      <vt:lpstr>PowerPoint Presentation</vt:lpstr>
      <vt:lpstr>PowerPoint Presentation</vt:lpstr>
      <vt:lpstr>PowerPoint Presentation</vt:lpstr>
      <vt:lpstr>Division of the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JC.VICTUS</dc:creator>
  <cp:lastModifiedBy>Jaineel Chhatraliya</cp:lastModifiedBy>
  <cp:revision>2</cp:revision>
  <dcterms:modified xsi:type="dcterms:W3CDTF">2024-08-08T03:59:27Z</dcterms:modified>
</cp:coreProperties>
</file>