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9" r:id="rId8"/>
    <p:sldId id="275" r:id="rId9"/>
    <p:sldId id="278" r:id="rId10"/>
    <p:sldId id="279" r:id="rId11"/>
    <p:sldId id="276" r:id="rId12"/>
    <p:sldId id="274" r:id="rId13"/>
    <p:sldId id="273" r:id="rId14"/>
    <p:sldId id="256" r:id="rId15"/>
    <p:sldId id="270" r:id="rId1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F74"/>
    <a:srgbClr val="EC745B"/>
    <a:srgbClr val="E84D34"/>
    <a:srgbClr val="EEE6CC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CD317-55D1-4C5D-97A1-983ED9B31B2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F623047-8B53-4C4F-8B72-2EDDC70DABF5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b="1" strike="noStrike" dirty="0" smtClean="0">
              <a:solidFill>
                <a:schemeClr val="accent3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웹 서비스 </a:t>
          </a:r>
          <a:r>
            <a:rPr lang="en-US" altLang="ko-KR" sz="1800" b="1" strike="noStrike" dirty="0" smtClean="0">
              <a:solidFill>
                <a:schemeClr val="accent3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altLang="ko-KR" sz="1800" b="1" strike="noStrike" dirty="0" smtClean="0">
              <a:solidFill>
                <a:schemeClr val="accent3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800" b="1" strike="noStrike" dirty="0" smtClean="0">
              <a:solidFill>
                <a:schemeClr val="accent3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시연</a:t>
          </a:r>
          <a:endParaRPr lang="ko-KR" altLang="en-US" sz="1800" b="1" strike="noStrike" dirty="0">
            <a:solidFill>
              <a:schemeClr val="accent3">
                <a:lumMod val="50000"/>
              </a:schemeClr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AF829D1-EBB9-4033-A5DD-3AAE6FA39207}" type="parTrans" cxnId="{0BB95F0C-1554-41E0-9776-815CF7D1A441}">
      <dgm:prSet/>
      <dgm:spPr/>
      <dgm:t>
        <a:bodyPr/>
        <a:lstStyle/>
        <a:p>
          <a:pPr latinLnBrk="1"/>
          <a:endParaRPr lang="ko-KR" altLang="en-US"/>
        </a:p>
      </dgm:t>
    </dgm:pt>
    <dgm:pt modelId="{E8831E33-E965-420A-A3B2-992A263D9635}" type="sibTrans" cxnId="{0BB95F0C-1554-41E0-9776-815CF7D1A441}">
      <dgm:prSet/>
      <dgm:spPr/>
      <dgm:t>
        <a:bodyPr/>
        <a:lstStyle/>
        <a:p>
          <a:pPr latinLnBrk="1"/>
          <a:endParaRPr lang="ko-KR" altLang="en-US"/>
        </a:p>
      </dgm:t>
    </dgm:pt>
    <dgm:pt modelId="{B527A639-F60F-4EF5-BA80-5A9E237A791E}">
      <dgm:prSet phldrT="[텍스트]" custT="1"/>
      <dgm:spPr/>
      <dgm:t>
        <a:bodyPr/>
        <a:lstStyle/>
        <a:p>
          <a:pPr latinLnBrk="1"/>
          <a:r>
            <a:rPr lang="ko-KR" altLang="en-US" sz="1800" b="1" strike="noStrike" dirty="0" smtClean="0">
              <a:solidFill>
                <a:schemeClr val="bg2">
                  <a:lumMod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클라이언트 </a:t>
          </a:r>
          <a:r>
            <a:rPr lang="en-US" altLang="ko-KR" sz="1800" b="1" strike="noStrike" dirty="0" smtClean="0">
              <a:solidFill>
                <a:schemeClr val="bg2">
                  <a:lumMod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altLang="ko-KR" sz="1800" b="1" strike="noStrike" dirty="0" smtClean="0">
              <a:solidFill>
                <a:schemeClr val="bg2">
                  <a:lumMod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800" b="1" strike="noStrike" dirty="0" smtClean="0">
              <a:solidFill>
                <a:schemeClr val="bg2">
                  <a:lumMod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기능 시연</a:t>
          </a:r>
          <a:endParaRPr lang="ko-KR" altLang="en-US" sz="1800" b="1" strike="noStrike" dirty="0">
            <a:solidFill>
              <a:schemeClr val="bg2">
                <a:lumMod val="25000"/>
              </a:schemeClr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5E513F2-CB5E-4ADC-9762-CFB5165E6263}" type="parTrans" cxnId="{398F2ABD-E50F-4439-9D21-D6F0E3DDA07A}">
      <dgm:prSet/>
      <dgm:spPr/>
      <dgm:t>
        <a:bodyPr/>
        <a:lstStyle/>
        <a:p>
          <a:pPr latinLnBrk="1"/>
          <a:endParaRPr lang="ko-KR" altLang="en-US"/>
        </a:p>
      </dgm:t>
    </dgm:pt>
    <dgm:pt modelId="{46FC71BA-0AA0-4CD2-953E-2D9F7E3BE4E9}" type="sibTrans" cxnId="{398F2ABD-E50F-4439-9D21-D6F0E3DDA07A}">
      <dgm:prSet/>
      <dgm:spPr/>
      <dgm:t>
        <a:bodyPr/>
        <a:lstStyle/>
        <a:p>
          <a:pPr latinLnBrk="1"/>
          <a:endParaRPr lang="ko-KR" altLang="en-US"/>
        </a:p>
      </dgm:t>
    </dgm:pt>
    <dgm:pt modelId="{579E02A9-0886-4026-8E83-0DA347C1E96C}">
      <dgm:prSet phldrT="[텍스트]" custT="1"/>
      <dgm:spPr/>
      <dgm:t>
        <a:bodyPr/>
        <a:lstStyle/>
        <a:p>
          <a:pPr latinLnBrk="1"/>
          <a:r>
            <a:rPr lang="ko-KR" altLang="en-US" sz="1800" b="1" strike="noStrike" dirty="0" smtClean="0">
              <a:solidFill>
                <a:schemeClr val="accent6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테스트 클라이언트 다중 접속 상황 시연</a:t>
          </a:r>
          <a:endParaRPr lang="ko-KR" altLang="en-US" sz="1800" b="1" strike="noStrike" dirty="0">
            <a:solidFill>
              <a:schemeClr val="accent6">
                <a:lumMod val="50000"/>
              </a:schemeClr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E954F5C-3099-410D-B272-7809D90BF58B}" type="parTrans" cxnId="{4AB06A4C-FC4D-4BBA-B99B-AD7C58C93571}">
      <dgm:prSet/>
      <dgm:spPr/>
      <dgm:t>
        <a:bodyPr/>
        <a:lstStyle/>
        <a:p>
          <a:pPr latinLnBrk="1"/>
          <a:endParaRPr lang="ko-KR" altLang="en-US"/>
        </a:p>
      </dgm:t>
    </dgm:pt>
    <dgm:pt modelId="{C50C36F2-F1C9-45E7-B75D-A8FA361E5E4C}" type="sibTrans" cxnId="{4AB06A4C-FC4D-4BBA-B99B-AD7C58C93571}">
      <dgm:prSet/>
      <dgm:spPr/>
      <dgm:t>
        <a:bodyPr/>
        <a:lstStyle/>
        <a:p>
          <a:pPr latinLnBrk="1"/>
          <a:endParaRPr lang="ko-KR" altLang="en-US"/>
        </a:p>
      </dgm:t>
    </dgm:pt>
    <dgm:pt modelId="{002E139A-6AC7-4AFD-AA72-F81FE72913EC}" type="pres">
      <dgm:prSet presAssocID="{D0FCD317-55D1-4C5D-97A1-983ED9B31B2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833D4-5EC0-4B84-9D8F-07A6B306EB9B}" type="pres">
      <dgm:prSet presAssocID="{CF623047-8B53-4C4F-8B72-2EDDC70DABF5}" presName="composite" presStyleCnt="0"/>
      <dgm:spPr/>
    </dgm:pt>
    <dgm:pt modelId="{C90E1DF3-B3EA-416A-A671-F76FB15F5410}" type="pres">
      <dgm:prSet presAssocID="{CF623047-8B53-4C4F-8B72-2EDDC70DABF5}" presName="LShape" presStyleLbl="alignNode1" presStyleIdx="0" presStyleCnt="5"/>
      <dgm:spPr/>
    </dgm:pt>
    <dgm:pt modelId="{C606EB03-CF8D-45CD-BF5C-C50BBE52C082}" type="pres">
      <dgm:prSet presAssocID="{CF623047-8B53-4C4F-8B72-2EDDC70DABF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796FC-1C18-492B-938C-67F338DD3A75}" type="pres">
      <dgm:prSet presAssocID="{CF623047-8B53-4C4F-8B72-2EDDC70DABF5}" presName="Triangle" presStyleLbl="alignNode1" presStyleIdx="1" presStyleCnt="5"/>
      <dgm:spPr/>
    </dgm:pt>
    <dgm:pt modelId="{7652F2B7-75AA-482F-94AC-B22332BB869E}" type="pres">
      <dgm:prSet presAssocID="{E8831E33-E965-420A-A3B2-992A263D9635}" presName="sibTrans" presStyleCnt="0"/>
      <dgm:spPr/>
    </dgm:pt>
    <dgm:pt modelId="{E0A64ADA-76F1-4F41-8816-CE7090AFF56C}" type="pres">
      <dgm:prSet presAssocID="{E8831E33-E965-420A-A3B2-992A263D9635}" presName="space" presStyleCnt="0"/>
      <dgm:spPr/>
    </dgm:pt>
    <dgm:pt modelId="{854F52E0-1F91-4651-A635-F60734A22F37}" type="pres">
      <dgm:prSet presAssocID="{B527A639-F60F-4EF5-BA80-5A9E237A791E}" presName="composite" presStyleCnt="0"/>
      <dgm:spPr/>
    </dgm:pt>
    <dgm:pt modelId="{B0A4B4ED-DCCB-4554-9FCE-F4EA95384867}" type="pres">
      <dgm:prSet presAssocID="{B527A639-F60F-4EF5-BA80-5A9E237A791E}" presName="LShape" presStyleLbl="alignNode1" presStyleIdx="2" presStyleCnt="5"/>
      <dgm:spPr/>
    </dgm:pt>
    <dgm:pt modelId="{D747D90E-0B53-44DF-9A94-4610C245D4DE}" type="pres">
      <dgm:prSet presAssocID="{B527A639-F60F-4EF5-BA80-5A9E237A791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58FA83-CEF0-44CD-96F2-D95EEDFFB656}" type="pres">
      <dgm:prSet presAssocID="{B527A639-F60F-4EF5-BA80-5A9E237A791E}" presName="Triangle" presStyleLbl="alignNode1" presStyleIdx="3" presStyleCnt="5"/>
      <dgm:spPr/>
    </dgm:pt>
    <dgm:pt modelId="{6F362E19-AB61-4B07-9021-41E4767F0741}" type="pres">
      <dgm:prSet presAssocID="{46FC71BA-0AA0-4CD2-953E-2D9F7E3BE4E9}" presName="sibTrans" presStyleCnt="0"/>
      <dgm:spPr/>
    </dgm:pt>
    <dgm:pt modelId="{26ABF998-42EB-4C36-BD62-F62F3DFF8147}" type="pres">
      <dgm:prSet presAssocID="{46FC71BA-0AA0-4CD2-953E-2D9F7E3BE4E9}" presName="space" presStyleCnt="0"/>
      <dgm:spPr/>
    </dgm:pt>
    <dgm:pt modelId="{46CB4123-E0F3-4F0C-B91E-97EEC23A7513}" type="pres">
      <dgm:prSet presAssocID="{579E02A9-0886-4026-8E83-0DA347C1E96C}" presName="composite" presStyleCnt="0"/>
      <dgm:spPr/>
    </dgm:pt>
    <dgm:pt modelId="{C571B908-37B9-401C-9C6A-8FFD33F42D28}" type="pres">
      <dgm:prSet presAssocID="{579E02A9-0886-4026-8E83-0DA347C1E96C}" presName="LShape" presStyleLbl="alignNode1" presStyleIdx="4" presStyleCnt="5"/>
      <dgm:spPr/>
    </dgm:pt>
    <dgm:pt modelId="{E7F913F8-8037-43C1-9844-E9920315B469}" type="pres">
      <dgm:prSet presAssocID="{579E02A9-0886-4026-8E83-0DA347C1E96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B95F0C-1554-41E0-9776-815CF7D1A441}" srcId="{D0FCD317-55D1-4C5D-97A1-983ED9B31B27}" destId="{CF623047-8B53-4C4F-8B72-2EDDC70DABF5}" srcOrd="0" destOrd="0" parTransId="{AAF829D1-EBB9-4033-A5DD-3AAE6FA39207}" sibTransId="{E8831E33-E965-420A-A3B2-992A263D9635}"/>
    <dgm:cxn modelId="{398F2ABD-E50F-4439-9D21-D6F0E3DDA07A}" srcId="{D0FCD317-55D1-4C5D-97A1-983ED9B31B27}" destId="{B527A639-F60F-4EF5-BA80-5A9E237A791E}" srcOrd="1" destOrd="0" parTransId="{E5E513F2-CB5E-4ADC-9762-CFB5165E6263}" sibTransId="{46FC71BA-0AA0-4CD2-953E-2D9F7E3BE4E9}"/>
    <dgm:cxn modelId="{591AC213-70B1-4465-9DFA-6D8CECCCE3E7}" type="presOf" srcId="{579E02A9-0886-4026-8E83-0DA347C1E96C}" destId="{E7F913F8-8037-43C1-9844-E9920315B469}" srcOrd="0" destOrd="0" presId="urn:microsoft.com/office/officeart/2009/3/layout/StepUpProcess"/>
    <dgm:cxn modelId="{4AB06A4C-FC4D-4BBA-B99B-AD7C58C93571}" srcId="{D0FCD317-55D1-4C5D-97A1-983ED9B31B27}" destId="{579E02A9-0886-4026-8E83-0DA347C1E96C}" srcOrd="2" destOrd="0" parTransId="{2E954F5C-3099-410D-B272-7809D90BF58B}" sibTransId="{C50C36F2-F1C9-45E7-B75D-A8FA361E5E4C}"/>
    <dgm:cxn modelId="{C1EC0878-121E-4823-BAB9-2A7A1DC8ECAA}" type="presOf" srcId="{B527A639-F60F-4EF5-BA80-5A9E237A791E}" destId="{D747D90E-0B53-44DF-9A94-4610C245D4DE}" srcOrd="0" destOrd="0" presId="urn:microsoft.com/office/officeart/2009/3/layout/StepUpProcess"/>
    <dgm:cxn modelId="{618B8D11-ED88-40EC-B1C0-F4FA6835A975}" type="presOf" srcId="{D0FCD317-55D1-4C5D-97A1-983ED9B31B27}" destId="{002E139A-6AC7-4AFD-AA72-F81FE72913EC}" srcOrd="0" destOrd="0" presId="urn:microsoft.com/office/officeart/2009/3/layout/StepUpProcess"/>
    <dgm:cxn modelId="{87CDE267-5127-42C9-87FE-B60A72E361DA}" type="presOf" srcId="{CF623047-8B53-4C4F-8B72-2EDDC70DABF5}" destId="{C606EB03-CF8D-45CD-BF5C-C50BBE52C082}" srcOrd="0" destOrd="0" presId="urn:microsoft.com/office/officeart/2009/3/layout/StepUpProcess"/>
    <dgm:cxn modelId="{D5138F4F-6420-4F88-91DE-25F45C90462E}" type="presParOf" srcId="{002E139A-6AC7-4AFD-AA72-F81FE72913EC}" destId="{EC5833D4-5EC0-4B84-9D8F-07A6B306EB9B}" srcOrd="0" destOrd="0" presId="urn:microsoft.com/office/officeart/2009/3/layout/StepUpProcess"/>
    <dgm:cxn modelId="{788D7E2B-912C-4077-A6B4-2920ACE4E072}" type="presParOf" srcId="{EC5833D4-5EC0-4B84-9D8F-07A6B306EB9B}" destId="{C90E1DF3-B3EA-416A-A671-F76FB15F5410}" srcOrd="0" destOrd="0" presId="urn:microsoft.com/office/officeart/2009/3/layout/StepUpProcess"/>
    <dgm:cxn modelId="{62628E38-0492-4E1B-BA9E-63F30696E229}" type="presParOf" srcId="{EC5833D4-5EC0-4B84-9D8F-07A6B306EB9B}" destId="{C606EB03-CF8D-45CD-BF5C-C50BBE52C082}" srcOrd="1" destOrd="0" presId="urn:microsoft.com/office/officeart/2009/3/layout/StepUpProcess"/>
    <dgm:cxn modelId="{FE9BE2E0-8AF8-4811-8BC7-0C56D8D12EB1}" type="presParOf" srcId="{EC5833D4-5EC0-4B84-9D8F-07A6B306EB9B}" destId="{BE8796FC-1C18-492B-938C-67F338DD3A75}" srcOrd="2" destOrd="0" presId="urn:microsoft.com/office/officeart/2009/3/layout/StepUpProcess"/>
    <dgm:cxn modelId="{0DC4D4D8-0029-4514-9B51-1D65AD2D522F}" type="presParOf" srcId="{002E139A-6AC7-4AFD-AA72-F81FE72913EC}" destId="{7652F2B7-75AA-482F-94AC-B22332BB869E}" srcOrd="1" destOrd="0" presId="urn:microsoft.com/office/officeart/2009/3/layout/StepUpProcess"/>
    <dgm:cxn modelId="{DA7273A5-914A-4CF0-A892-AA06B153981C}" type="presParOf" srcId="{7652F2B7-75AA-482F-94AC-B22332BB869E}" destId="{E0A64ADA-76F1-4F41-8816-CE7090AFF56C}" srcOrd="0" destOrd="0" presId="urn:microsoft.com/office/officeart/2009/3/layout/StepUpProcess"/>
    <dgm:cxn modelId="{593B4121-C8E0-4B58-A07B-F03FC60331AE}" type="presParOf" srcId="{002E139A-6AC7-4AFD-AA72-F81FE72913EC}" destId="{854F52E0-1F91-4651-A635-F60734A22F37}" srcOrd="2" destOrd="0" presId="urn:microsoft.com/office/officeart/2009/3/layout/StepUpProcess"/>
    <dgm:cxn modelId="{C48DDADA-1B62-45B3-AF93-F9E85CE4472F}" type="presParOf" srcId="{854F52E0-1F91-4651-A635-F60734A22F37}" destId="{B0A4B4ED-DCCB-4554-9FCE-F4EA95384867}" srcOrd="0" destOrd="0" presId="urn:microsoft.com/office/officeart/2009/3/layout/StepUpProcess"/>
    <dgm:cxn modelId="{DFD05A2B-46C2-4991-8C87-03B07EA1E4AC}" type="presParOf" srcId="{854F52E0-1F91-4651-A635-F60734A22F37}" destId="{D747D90E-0B53-44DF-9A94-4610C245D4DE}" srcOrd="1" destOrd="0" presId="urn:microsoft.com/office/officeart/2009/3/layout/StepUpProcess"/>
    <dgm:cxn modelId="{5AB2345B-D678-4BC3-9420-240728AB1FDF}" type="presParOf" srcId="{854F52E0-1F91-4651-A635-F60734A22F37}" destId="{9758FA83-CEF0-44CD-96F2-D95EEDFFB656}" srcOrd="2" destOrd="0" presId="urn:microsoft.com/office/officeart/2009/3/layout/StepUpProcess"/>
    <dgm:cxn modelId="{A0527A79-1CD3-409A-8C73-D19699C9D19D}" type="presParOf" srcId="{002E139A-6AC7-4AFD-AA72-F81FE72913EC}" destId="{6F362E19-AB61-4B07-9021-41E4767F0741}" srcOrd="3" destOrd="0" presId="urn:microsoft.com/office/officeart/2009/3/layout/StepUpProcess"/>
    <dgm:cxn modelId="{B1BFA174-EFF6-4992-AD04-96267458A6D3}" type="presParOf" srcId="{6F362E19-AB61-4B07-9021-41E4767F0741}" destId="{26ABF998-42EB-4C36-BD62-F62F3DFF8147}" srcOrd="0" destOrd="0" presId="urn:microsoft.com/office/officeart/2009/3/layout/StepUpProcess"/>
    <dgm:cxn modelId="{06D17190-C5DC-4DB9-901F-1B7ECD8C0AB6}" type="presParOf" srcId="{002E139A-6AC7-4AFD-AA72-F81FE72913EC}" destId="{46CB4123-E0F3-4F0C-B91E-97EEC23A7513}" srcOrd="4" destOrd="0" presId="urn:microsoft.com/office/officeart/2009/3/layout/StepUpProcess"/>
    <dgm:cxn modelId="{72E37527-DC34-4420-AEA0-7E40F74BDC17}" type="presParOf" srcId="{46CB4123-E0F3-4F0C-B91E-97EEC23A7513}" destId="{C571B908-37B9-401C-9C6A-8FFD33F42D28}" srcOrd="0" destOrd="0" presId="urn:microsoft.com/office/officeart/2009/3/layout/StepUpProcess"/>
    <dgm:cxn modelId="{1DC8A5AE-D88E-4795-A2AD-9CA68FD5F0C6}" type="presParOf" srcId="{46CB4123-E0F3-4F0C-B91E-97EEC23A7513}" destId="{E7F913F8-8037-43C1-9844-E9920315B46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E1DF3-B3EA-416A-A671-F76FB15F5410}">
      <dsp:nvSpPr>
        <dsp:cNvPr id="0" name=""/>
        <dsp:cNvSpPr/>
      </dsp:nvSpPr>
      <dsp:spPr>
        <a:xfrm rot="5400000">
          <a:off x="491172" y="1366228"/>
          <a:ext cx="1474692" cy="245385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6EB03-CF8D-45CD-BF5C-C50BBE52C082}">
      <dsp:nvSpPr>
        <dsp:cNvPr id="0" name=""/>
        <dsp:cNvSpPr/>
      </dsp:nvSpPr>
      <dsp:spPr>
        <a:xfrm>
          <a:off x="245009" y="2099402"/>
          <a:ext cx="2215353" cy="194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strike="noStrike" kern="1200" dirty="0" smtClean="0">
              <a:solidFill>
                <a:schemeClr val="accent3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웹 서비스 </a:t>
          </a:r>
          <a:r>
            <a:rPr lang="en-US" altLang="ko-KR" sz="1800" b="1" strike="noStrike" kern="1200" dirty="0" smtClean="0">
              <a:solidFill>
                <a:schemeClr val="accent3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altLang="ko-KR" sz="1800" b="1" strike="noStrike" kern="1200" dirty="0" smtClean="0">
              <a:solidFill>
                <a:schemeClr val="accent3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800" b="1" strike="noStrike" kern="1200" dirty="0" smtClean="0">
              <a:solidFill>
                <a:schemeClr val="accent3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시연</a:t>
          </a:r>
          <a:endParaRPr lang="ko-KR" altLang="en-US" sz="1800" b="1" strike="noStrike" kern="1200" dirty="0">
            <a:solidFill>
              <a:schemeClr val="accent3">
                <a:lumMod val="50000"/>
              </a:schemeClr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45009" y="2099402"/>
        <a:ext cx="2215353" cy="1941887"/>
      </dsp:txXfrm>
    </dsp:sp>
    <dsp:sp modelId="{BE8796FC-1C18-492B-938C-67F338DD3A75}">
      <dsp:nvSpPr>
        <dsp:cNvPr id="0" name=""/>
        <dsp:cNvSpPr/>
      </dsp:nvSpPr>
      <dsp:spPr>
        <a:xfrm>
          <a:off x="2042372" y="1185573"/>
          <a:ext cx="417991" cy="41799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4B4ED-DCCB-4554-9FCE-F4EA95384867}">
      <dsp:nvSpPr>
        <dsp:cNvPr id="0" name=""/>
        <dsp:cNvSpPr/>
      </dsp:nvSpPr>
      <dsp:spPr>
        <a:xfrm rot="5400000">
          <a:off x="3203198" y="695135"/>
          <a:ext cx="1474692" cy="245385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7D90E-0B53-44DF-9A94-4610C245D4DE}">
      <dsp:nvSpPr>
        <dsp:cNvPr id="0" name=""/>
        <dsp:cNvSpPr/>
      </dsp:nvSpPr>
      <dsp:spPr>
        <a:xfrm>
          <a:off x="2957035" y="1428309"/>
          <a:ext cx="2215353" cy="194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strike="noStrike" kern="1200" dirty="0" smtClean="0">
              <a:solidFill>
                <a:schemeClr val="bg2">
                  <a:lumMod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클라이언트 </a:t>
          </a:r>
          <a:r>
            <a:rPr lang="en-US" altLang="ko-KR" sz="1800" b="1" strike="noStrike" kern="1200" dirty="0" smtClean="0">
              <a:solidFill>
                <a:schemeClr val="bg2">
                  <a:lumMod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altLang="ko-KR" sz="1800" b="1" strike="noStrike" kern="1200" dirty="0" smtClean="0">
              <a:solidFill>
                <a:schemeClr val="bg2">
                  <a:lumMod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800" b="1" strike="noStrike" kern="1200" dirty="0" smtClean="0">
              <a:solidFill>
                <a:schemeClr val="bg2">
                  <a:lumMod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기능 시연</a:t>
          </a:r>
          <a:endParaRPr lang="ko-KR" altLang="en-US" sz="1800" b="1" strike="noStrike" kern="1200" dirty="0">
            <a:solidFill>
              <a:schemeClr val="bg2">
                <a:lumMod val="25000"/>
              </a:schemeClr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957035" y="1428309"/>
        <a:ext cx="2215353" cy="1941887"/>
      </dsp:txXfrm>
    </dsp:sp>
    <dsp:sp modelId="{9758FA83-CEF0-44CD-96F2-D95EEDFFB656}">
      <dsp:nvSpPr>
        <dsp:cNvPr id="0" name=""/>
        <dsp:cNvSpPr/>
      </dsp:nvSpPr>
      <dsp:spPr>
        <a:xfrm>
          <a:off x="4754398" y="514479"/>
          <a:ext cx="417991" cy="417991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B908-37B9-401C-9C6A-8FFD33F42D28}">
      <dsp:nvSpPr>
        <dsp:cNvPr id="0" name=""/>
        <dsp:cNvSpPr/>
      </dsp:nvSpPr>
      <dsp:spPr>
        <a:xfrm rot="5400000">
          <a:off x="5915224" y="24041"/>
          <a:ext cx="1474692" cy="2453854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913F8-8037-43C1-9844-E9920315B469}">
      <dsp:nvSpPr>
        <dsp:cNvPr id="0" name=""/>
        <dsp:cNvSpPr/>
      </dsp:nvSpPr>
      <dsp:spPr>
        <a:xfrm>
          <a:off x="5669061" y="757215"/>
          <a:ext cx="2215353" cy="194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strike="noStrike" kern="1200" dirty="0" smtClean="0">
              <a:solidFill>
                <a:schemeClr val="accent6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테스트 클라이언트 다중 접속 상황 시연</a:t>
          </a:r>
          <a:endParaRPr lang="ko-KR" altLang="en-US" sz="1800" b="1" strike="noStrike" kern="1200" dirty="0">
            <a:solidFill>
              <a:schemeClr val="accent6">
                <a:lumMod val="50000"/>
              </a:schemeClr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69061" y="757215"/>
        <a:ext cx="2215353" cy="1941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454816" y="1526772"/>
            <a:ext cx="2019304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412080" y="5167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5829300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5848347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641430" y="53554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2389815"/>
            <a:ext cx="4154480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</a:lstStyle>
          <a:p>
            <a:r>
              <a:rPr lang="en-US" altLang="ko-KR" sz="24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24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957682"/>
            <a:ext cx="4154480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en-US" altLang="ko-KR" sz="45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45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29506" y="2593500"/>
            <a:ext cx="4154480" cy="377307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EC745B"/>
                </a:solidFill>
              </a:rPr>
              <a:t>SmileGate</a:t>
            </a:r>
            <a:r>
              <a:rPr lang="en-US" altLang="ko-KR" dirty="0" smtClean="0">
                <a:solidFill>
                  <a:srgbClr val="EC745B"/>
                </a:solidFill>
              </a:rPr>
              <a:t> </a:t>
            </a:r>
            <a:r>
              <a:rPr lang="en-US" altLang="ko-KR" dirty="0" err="1" smtClean="0">
                <a:solidFill>
                  <a:srgbClr val="EC745B"/>
                </a:solidFill>
              </a:rPr>
              <a:t>ServerCamp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329506" y="3019400"/>
            <a:ext cx="4154480" cy="1357307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Indian </a:t>
            </a:r>
            <a:r>
              <a:rPr lang="en-US" altLang="ko-KR" sz="3600" dirty="0" err="1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Hold’em</a:t>
            </a:r>
            <a:endParaRPr lang="en-US" altLang="ko-KR" sz="36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서버 개발</a:t>
            </a:r>
            <a:endParaRPr lang="en-US" altLang="ko-KR" sz="36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73689" y="6480693"/>
            <a:ext cx="3193214" cy="28586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TOGATER </a:t>
            </a:r>
            <a:r>
              <a:rPr lang="ko-KR" alt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차준범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남경현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김가람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이태형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313642" y="1189623"/>
            <a:ext cx="3881813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&amp; Result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371832" y="1726125"/>
            <a:ext cx="3335934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Chatting Server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13642" y="2204438"/>
            <a:ext cx="72734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내역</a:t>
            </a:r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채팅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로비에 접속 중인 모든 사용자에게 메시지를 전달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룸 채팅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게임 중인 상대에게만 메시지를 전달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귓속말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 사용자에게만 메시지를 전달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 채팅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상태에 관계없이 접속중인 모든 사용자에게 메시지를 전달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멀티스레드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 연결에서 메시지 처리까지 비동기적 기능을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스레드로 수행하고 임계 영역이 필요한 부분은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boost::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asio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strand()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사용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boost::log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출력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전역적으로 존재하는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logger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 동기화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인증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접근하여 접속한 사용자의 인증 쿠키를 확인하며 종료한 사용자의 인증 쿠키를 제거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클라이언트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 메시지를 보낼 수 있는 관리자 전용 클라이언트를 개발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8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500564" y="732423"/>
            <a:ext cx="3881813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&amp; Result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558754" y="1268925"/>
            <a:ext cx="3335934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 Server &amp; Client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2498" y="1880242"/>
            <a:ext cx="7273404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내역 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(Logic Server)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Worker Thread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생성하여 지속적으로 게임 </a:t>
            </a:r>
            <a:r>
              <a:rPr lang="ko-KR" altLang="en-US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 처리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유저가 접속할 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유저 및 방 인증을 확인함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게임 세션이 종료 시에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방 인증을 제거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Base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내부적으로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 Queue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만들어서 별도의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Woker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Thread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질의를 수행함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통해 서버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내역을 저장 처리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매칭 로그와 시스템 로그 두 가지 종류를 생성하도록 처리함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내역 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 Client (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클라이언트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Cocos2d-x Client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종류를 개발 함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boost::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asio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google protocol buffer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개발하였으며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 Client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별도로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restcpp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1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538085" y="931929"/>
            <a:ext cx="3881813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&amp; Result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596275" y="1468431"/>
            <a:ext cx="3335934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Common Features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54463" y="2004933"/>
            <a:ext cx="64255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후 얻게 된 점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서버에 대한 전반적인 기초 지식을 쌓게 됨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boost::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asio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proactor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방식의 비동기 처리 이해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용도와 사용 방법을 알게 됨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Encoding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이슈를 경험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 Protocol Buffer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용도와 사용 방법을 알게 됨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Cocos2d-x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개발 지식을 얻게 됨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Unity3D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개발에 대한 지식을 얻게 됨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Gitlab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및 협업에 대한 스킬 상승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2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04092" y="1297688"/>
            <a:ext cx="3881813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&amp; Result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62282" y="1834190"/>
            <a:ext cx="3335934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Common Features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62282" y="2388883"/>
            <a:ext cx="57355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 Out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기능 개발 부재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안정성 있는 서버 개발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리팩토링이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필요함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다양한 기능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(UI/UX)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아쉬움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재 가공 기능의 부재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모니터링 프로그램 개발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인원의 접속 처리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캠프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퇴소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3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840481" y="955964"/>
            <a:ext cx="4397432" cy="989213"/>
          </a:xfrm>
        </p:spPr>
        <p:txBody>
          <a:bodyPr/>
          <a:lstStyle/>
          <a:p>
            <a:r>
              <a:rPr lang="en-US" altLang="ko-KR" sz="5400" dirty="0" smtClean="0">
                <a:solidFill>
                  <a:srgbClr val="EC745B"/>
                </a:solidFill>
              </a:rPr>
              <a:t>Demonstration</a:t>
            </a:r>
            <a:endParaRPr lang="ko-KR" altLang="en-US" sz="5400" dirty="0">
              <a:solidFill>
                <a:srgbClr val="EC745B"/>
              </a:solidFill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50625825"/>
              </p:ext>
            </p:extLst>
          </p:nvPr>
        </p:nvGraphicFramePr>
        <p:xfrm>
          <a:off x="750916" y="2303087"/>
          <a:ext cx="7886007" cy="455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561459" y="2732890"/>
            <a:ext cx="2473582" cy="1323722"/>
          </a:xfrm>
        </p:spPr>
        <p:txBody>
          <a:bodyPr/>
          <a:lstStyle/>
          <a:p>
            <a:r>
              <a:rPr lang="en-US" altLang="ko-KR" sz="6600" dirty="0" smtClean="0">
                <a:solidFill>
                  <a:srgbClr val="EC745B"/>
                </a:solidFill>
              </a:rPr>
              <a:t>Q&amp;A</a:t>
            </a:r>
            <a:endParaRPr lang="ko-KR" altLang="en-US" sz="6600" dirty="0">
              <a:solidFill>
                <a:srgbClr val="EC745B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312" y="6128850"/>
            <a:ext cx="2916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496F7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81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84467" y="1408677"/>
            <a:ext cx="4154480" cy="403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3075165" y="2359098"/>
            <a:ext cx="3988226" cy="3019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Work 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Trial &amp; 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9456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19" y="1479003"/>
            <a:ext cx="6126480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9819" y="2552007"/>
            <a:ext cx="6126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본 프로젝트는 온라인 게임에서 로그인</a:t>
            </a:r>
            <a:r>
              <a:rPr lang="en-US" altLang="ko-KR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로비</a:t>
            </a:r>
            <a:r>
              <a:rPr lang="en-US" altLang="ko-KR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채널</a:t>
            </a:r>
            <a:r>
              <a:rPr lang="en-US" altLang="ko-KR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r>
              <a:rPr lang="en-US" altLang="ko-KR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lang="ko-KR" altLang="en-US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처리하는 분산 게임 서버 시스템을 개발 한다</a:t>
            </a:r>
            <a:r>
              <a:rPr lang="en-US" altLang="ko-KR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팀원들은 시스템을 구성하는 서버를 하나씩 담당하고 서버 고유의 기능을 개발함으로써 개인의 역량을 향상시키고 팀 프로젝트를 완성시키는 것이 목적 이다</a:t>
            </a:r>
            <a:r>
              <a:rPr lang="en-US" altLang="ko-KR" sz="20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1961259" y="2015505"/>
            <a:ext cx="2078726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Information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0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19" y="1479003"/>
            <a:ext cx="6126480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9819" y="2552007"/>
            <a:ext cx="612648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클라이언트는 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Indian </a:t>
            </a:r>
            <a:r>
              <a:rPr lang="en-US" altLang="ko-KR" dirty="0" err="1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Hold’em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 게임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네트워크 상에서 진행 한다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게임은 랭크 경기와 친선 경기를 지원한다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채팅은 채널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귓속말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 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가지를 지원한다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게임은 친구 관리 기능을 지원한다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dirty="0" err="1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로직은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서버에서 처리한다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상에서 회원가입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전적 확인을 지원한다</a:t>
            </a:r>
            <a:r>
              <a:rPr lang="en-US" altLang="ko-KR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1961259" y="2015505"/>
            <a:ext cx="2078726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Information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88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Web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74" y="1540749"/>
            <a:ext cx="2286186" cy="87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Unity3D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58" y="772513"/>
            <a:ext cx="835183" cy="83518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8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37" y="747612"/>
            <a:ext cx="722513" cy="84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 txBox="1">
            <a:spLocks/>
          </p:cNvSpPr>
          <p:nvPr/>
        </p:nvSpPr>
        <p:spPr>
          <a:xfrm>
            <a:off x="1289452" y="1098124"/>
            <a:ext cx="2921224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1361000" y="1626978"/>
            <a:ext cx="3434588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Make It?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0395" y="248842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14" descr="Redis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876" y="3490370"/>
            <a:ext cx="1298921" cy="10964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4750261" y="2888429"/>
            <a:ext cx="972615" cy="639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1716" y="3140811"/>
            <a:ext cx="118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서버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1644" y="4432973"/>
            <a:ext cx="1342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9990" y="5962115"/>
            <a:ext cx="103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채널 서버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8270" y="5843540"/>
            <a:ext cx="130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채팅 서버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/>
          <p:cNvCxnSpPr>
            <a:stCxn id="10" idx="1"/>
            <a:endCxn id="2051" idx="3"/>
          </p:cNvCxnSpPr>
          <p:nvPr/>
        </p:nvCxnSpPr>
        <p:spPr>
          <a:xfrm flipH="1">
            <a:off x="4997093" y="4038616"/>
            <a:ext cx="725783" cy="79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898844" y="3084022"/>
            <a:ext cx="935796" cy="609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9264" y="4197927"/>
            <a:ext cx="807523" cy="40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944400" y="4673838"/>
            <a:ext cx="790727" cy="696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1686810" y="4923860"/>
            <a:ext cx="1147830" cy="446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6940796" y="4719009"/>
            <a:ext cx="598849" cy="427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8" descr="MySQL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97" y="3910233"/>
            <a:ext cx="1298086" cy="6710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Node.js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787" y="2421324"/>
            <a:ext cx="1572800" cy="7864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++ boost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36" y="3824240"/>
            <a:ext cx="1890657" cy="58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++ boost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54" y="5370022"/>
            <a:ext cx="1890657" cy="58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++ boost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026" y="5240076"/>
            <a:ext cx="1890657" cy="58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19993"/>
            <a:ext cx="1271847" cy="247719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1" y="2019993"/>
            <a:ext cx="7591425" cy="4067175"/>
          </a:xfrm>
          <a:prstGeom prst="rect">
            <a:avLst/>
          </a:prstGeom>
        </p:spPr>
      </p:pic>
      <p:sp>
        <p:nvSpPr>
          <p:cNvPr id="3" name="텍스트 개체 틀 2"/>
          <p:cNvSpPr txBox="1">
            <a:spLocks/>
          </p:cNvSpPr>
          <p:nvPr/>
        </p:nvSpPr>
        <p:spPr>
          <a:xfrm>
            <a:off x="3239043" y="1483491"/>
            <a:ext cx="2944043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3448841" y="2019993"/>
            <a:ext cx="2612466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Environment, Library …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8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594" y="882031"/>
            <a:ext cx="3163741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 Flow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1870594" y="1405720"/>
            <a:ext cx="4305762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Login, Channel, Chatting, Logic Server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4" descr="Redi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70" y="4435327"/>
            <a:ext cx="1024757" cy="86505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서버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89" y="2302577"/>
            <a:ext cx="720080" cy="10126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서버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89" y="5154422"/>
            <a:ext cx="720080" cy="10126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서버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98" y="5232007"/>
            <a:ext cx="720080" cy="10126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서버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98" y="2501106"/>
            <a:ext cx="720080" cy="10126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구부러진 연결선 3"/>
          <p:cNvCxnSpPr>
            <a:stCxn id="36" idx="3"/>
            <a:endCxn id="78" idx="1"/>
          </p:cNvCxnSpPr>
          <p:nvPr/>
        </p:nvCxnSpPr>
        <p:spPr>
          <a:xfrm>
            <a:off x="2359269" y="2808883"/>
            <a:ext cx="1694860" cy="418780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1783" y="3381690"/>
            <a:ext cx="82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48007" y="3227801"/>
            <a:ext cx="82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endParaRPr lang="ko-KR" altLang="en-US" sz="14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85506" y="4780144"/>
            <a:ext cx="82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채널</a:t>
            </a:r>
            <a:endParaRPr lang="ko-KR" altLang="en-US" sz="14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3298" y="4867855"/>
            <a:ext cx="82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구부러진 연결선 45"/>
          <p:cNvCxnSpPr>
            <a:stCxn id="37" idx="3"/>
            <a:endCxn id="35" idx="1"/>
          </p:cNvCxnSpPr>
          <p:nvPr/>
        </p:nvCxnSpPr>
        <p:spPr>
          <a:xfrm flipV="1">
            <a:off x="2359269" y="4867855"/>
            <a:ext cx="1805901" cy="792873"/>
          </a:xfrm>
          <a:prstGeom prst="curvedConnector3">
            <a:avLst>
              <a:gd name="adj1" fmla="val 50000"/>
            </a:avLst>
          </a:prstGeom>
          <a:ln>
            <a:solidFill>
              <a:srgbClr val="EC745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9650" y="2501106"/>
            <a:ext cx="1172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  <a:r>
              <a:rPr lang="en-US" altLang="ko-KR" sz="11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정보 갱신</a:t>
            </a:r>
            <a:endParaRPr lang="ko-KR" altLang="en-US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구부러진 연결선 46"/>
          <p:cNvCxnSpPr>
            <a:stCxn id="36" idx="2"/>
            <a:endCxn id="35" idx="1"/>
          </p:cNvCxnSpPr>
          <p:nvPr/>
        </p:nvCxnSpPr>
        <p:spPr>
          <a:xfrm rot="16200000" flipH="1">
            <a:off x="2305866" y="3008551"/>
            <a:ext cx="1552666" cy="216594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4248" y="3941858"/>
            <a:ext cx="1266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쿠키 생성</a:t>
            </a:r>
            <a:endParaRPr lang="ko-KR" altLang="en-US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97643" y="5668105"/>
            <a:ext cx="1266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인증 및 방 </a:t>
            </a:r>
            <a:r>
              <a:rPr lang="en-US" altLang="ko-KR" sz="11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또는 삭제</a:t>
            </a:r>
            <a:endParaRPr lang="ko-KR" altLang="en-US" sz="11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구부러진 연결선 49"/>
          <p:cNvCxnSpPr>
            <a:stCxn id="37" idx="3"/>
            <a:endCxn id="78" idx="1"/>
          </p:cNvCxnSpPr>
          <p:nvPr/>
        </p:nvCxnSpPr>
        <p:spPr>
          <a:xfrm flipV="1">
            <a:off x="2359269" y="3227663"/>
            <a:ext cx="1694860" cy="2433065"/>
          </a:xfrm>
          <a:prstGeom prst="curvedConnector3">
            <a:avLst>
              <a:gd name="adj1" fmla="val 50000"/>
            </a:avLst>
          </a:prstGeom>
          <a:ln>
            <a:solidFill>
              <a:srgbClr val="EC745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2231" y="3536531"/>
            <a:ext cx="1266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정보 및 친구 관리</a:t>
            </a:r>
            <a:endParaRPr lang="ko-KR" altLang="en-US" sz="11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구부러진 연결선 53"/>
          <p:cNvCxnSpPr>
            <a:stCxn id="38" idx="1"/>
            <a:endCxn id="35" idx="3"/>
          </p:cNvCxnSpPr>
          <p:nvPr/>
        </p:nvCxnSpPr>
        <p:spPr>
          <a:xfrm rot="10800000">
            <a:off x="5189928" y="4867855"/>
            <a:ext cx="1963371" cy="870458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89926" y="5237218"/>
            <a:ext cx="1172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</a:t>
            </a:r>
            <a:r>
              <a:rPr lang="en-US" altLang="ko-KR" sz="11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삭제</a:t>
            </a:r>
            <a:endParaRPr lang="ko-KR" altLang="en-US" sz="11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구부러진 연결선 59"/>
          <p:cNvCxnSpPr>
            <a:stCxn id="39" idx="2"/>
            <a:endCxn id="35" idx="3"/>
          </p:cNvCxnSpPr>
          <p:nvPr/>
        </p:nvCxnSpPr>
        <p:spPr>
          <a:xfrm rot="5400000">
            <a:off x="5674565" y="3029081"/>
            <a:ext cx="1354137" cy="2323411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56227" y="3902363"/>
            <a:ext cx="1172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및 방 </a:t>
            </a:r>
            <a:r>
              <a:rPr lang="en-US" altLang="ko-KR" sz="11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1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1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구부러진 연결선 66"/>
          <p:cNvCxnSpPr>
            <a:stCxn id="39" idx="1"/>
            <a:endCxn id="78" idx="3"/>
          </p:cNvCxnSpPr>
          <p:nvPr/>
        </p:nvCxnSpPr>
        <p:spPr>
          <a:xfrm rot="10800000" flipV="1">
            <a:off x="5352216" y="3007411"/>
            <a:ext cx="1801083" cy="22025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53382" y="2761309"/>
            <a:ext cx="1172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전적 업데이트</a:t>
            </a:r>
            <a:endParaRPr lang="ko-KR" altLang="en-US" sz="11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8" descr="MySQ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29" y="2892114"/>
            <a:ext cx="1298086" cy="6710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53969" y="300161"/>
            <a:ext cx="3881813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&amp; Result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912159" y="836663"/>
            <a:ext cx="3335934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 Server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7017" y="1240161"/>
            <a:ext cx="7273404" cy="531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내역</a:t>
            </a:r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사용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서버는 사용자의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 만을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처리하기 때문에 클라이언트와 커넥션을 길게 유지할 필요가 없음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요즘 급부상하는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서버를 만들게 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라이브러리를 사용하여 비즈니스 </a:t>
            </a:r>
            <a:r>
              <a:rPr lang="ko-KR" altLang="en-US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로직에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집중하여 개발속도 향상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(express,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md5, sha256,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uuid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nodemailer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winston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pm2, supervisor) 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멀티프로세스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PM2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사용하여 멀티프로세싱을 통한 </a:t>
            </a:r>
            <a:r>
              <a:rPr lang="ko-KR" altLang="en-US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로드밸런싱이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되도록 하였고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 데이터는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사용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패스워드는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sha256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암호화하여 저장하며 패스워드 분실 시 이메일을 통한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uuid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 인증을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통과하게 되면 패스워드를 초기화 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액세스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아이디를 기반으로 </a:t>
            </a:r>
            <a:r>
              <a:rPr lang="ko-KR" altLang="en-US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해싱하여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토큰을 만들고 이 토큰을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저장하여 사용자 인증 및 접속 확인 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성능상의 단점은 분명히 있지만 빠른 속도로 개발하기위해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Unity3D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클라이언트를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WebGL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 데이터베이스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커넥션 풀을 사용하여 질의 속도 향상</a:t>
            </a:r>
            <a:endParaRPr lang="en-US" altLang="ko-KR" sz="1400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313642" y="1131434"/>
            <a:ext cx="3881813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&amp; Result</a:t>
            </a:r>
            <a:endParaRPr lang="en-US" altLang="ko-KR" sz="3600" b="1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371832" y="1667936"/>
            <a:ext cx="3335934" cy="536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Channel Server</a:t>
            </a:r>
            <a:endParaRPr lang="en-US" altLang="ko-KR" sz="16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3642" y="2204438"/>
            <a:ext cx="72734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내역</a:t>
            </a:r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Rank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동일한 등급의 플레이어끼리 이루어지며 일정시간동안 매칭이 이루어지지 않을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등급의 플레이어와 매칭이 이루어 질 수 있도록 구현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(boost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라이브러리의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사용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Friend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플레이어와 게임을 할 수 있는 기능도 구현 하였다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임계 영역 처리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멀티스레드에서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공유하는 자원이 컨테이너일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boost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mutex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사용하고 단순히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변수일 경우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boost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atomic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 사용하여 구현하였다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Room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인증키 생성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room key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boost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uuid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만들어낸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길이의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key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상황에서의 클라이언트 비정상 종료에 대해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room key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제거를 담당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Connector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만들어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24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1596</TotalTime>
  <Words>849</Words>
  <Application>Microsoft Office PowerPoint</Application>
  <PresentationFormat>화면 슬라이드 쇼(4:3)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KoPub돋움체 Medium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51</cp:revision>
  <dcterms:created xsi:type="dcterms:W3CDTF">2015-04-03T04:33:23Z</dcterms:created>
  <dcterms:modified xsi:type="dcterms:W3CDTF">2017-02-21T06:45:08Z</dcterms:modified>
</cp:coreProperties>
</file>