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1" r:id="rId4"/>
    <p:sldId id="262" r:id="rId5"/>
    <p:sldId id="263" r:id="rId6"/>
    <p:sldId id="264" r:id="rId7"/>
    <p:sldId id="265" r:id="rId8"/>
    <p:sldId id="266" r:id="rId9"/>
    <p:sldId id="273" r:id="rId10"/>
    <p:sldId id="267" r:id="rId11"/>
    <p:sldId id="269" r:id="rId12"/>
    <p:sldId id="270" r:id="rId13"/>
    <p:sldId id="277" r:id="rId14"/>
    <p:sldId id="276" r:id="rId15"/>
    <p:sldId id="274" r:id="rId16"/>
    <p:sldId id="278" r:id="rId17"/>
    <p:sldId id="279" r:id="rId18"/>
    <p:sldId id="280" r:id="rId19"/>
    <p:sldId id="281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2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51467-D25B-46B8-B5BF-3024BFCABFED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35E0-7A6A-4A93-80FA-522EF3CA8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6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되어있는 이유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원소를 순회하는 루프를 간단히 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end()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다다르지 않았다면 계속해서 루프를 돌면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 범위에 대해서 특별한 처리를 할 필요가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 컨테이너에 대해서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end()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동일하다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D35E0-7A6A-4A93-80FA-522EF3CA88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D35E0-7A6A-4A93-80FA-522EF3CA88A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D35E0-7A6A-4A93-80FA-522EF3CA88A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D35E0-7A6A-4A93-80FA-522EF3CA88A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437113"/>
            <a:ext cx="7772400" cy="72008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013176"/>
            <a:ext cx="6400800" cy="69492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74638"/>
            <a:ext cx="641905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600200"/>
            <a:ext cx="6419056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32856"/>
            <a:ext cx="8229600" cy="39933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5400" dirty="0" smtClean="0">
                <a:latin typeface="Bitstream Vera Sans Mono" panose="020B0609030804020204" pitchFamily="49" charset="0"/>
              </a:rPr>
              <a:t>Container</a:t>
            </a:r>
            <a:endParaRPr lang="en-US" sz="5400" dirty="0">
              <a:latin typeface="Bitstream Vera Sans Mono" panose="020B06090308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6949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itstream Vera Sans Mono" panose="020B0609030804020204" pitchFamily="49" charset="0"/>
              </a:rPr>
              <a:t>TOGATER</a:t>
            </a:r>
            <a:endParaRPr 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(Iterator)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(iteration)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수행하지는 않는다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57250" lvl="2" indent="0" algn="just"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(An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iterator performs traversal and also gives access to data elements in a container, but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does not perform iteration</a:t>
            </a:r>
            <a:r>
              <a:rPr lang="ko-KR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영문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Wikipedia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Iterator </a:t>
            </a:r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endParaRPr lang="en-US" altLang="ko-KR" sz="105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(Iterator)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원소들을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(traverse)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있는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terator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const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iterator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Types of Iterators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8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반복자는 컨테이너의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위치를 가리킨다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Features of Iterator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포인터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비슷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*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++, 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--, iter_1 != iter_2</a:t>
            </a:r>
            <a:endParaRPr lang="en-US" altLang="ko-KR" sz="1600" dirty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이러한 연산자들을 사용할 수 있다</a:t>
            </a:r>
            <a:endParaRPr lang="en-US" altLang="ko-KR" sz="160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endParaRPr lang="en-US" altLang="ko-KR" sz="160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복잡한 컨테이너들을 순회할 수 있는 </a:t>
            </a:r>
            <a:r>
              <a:rPr lang="ko-KR" altLang="en-US" sz="2000" b="1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스마트포인터</a:t>
            </a:r>
            <a:endParaRPr lang="en-US" altLang="ko-KR" sz="2000" b="1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Features of Iterator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[0]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container&lt;</a:t>
            </a:r>
            <a:r>
              <a:rPr lang="en-US" altLang="ko-KR" sz="20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typename</a:t>
            </a:r>
            <a:r>
              <a:rPr lang="en-US" altLang="ko-KR" sz="20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&gt;::iterator </a:t>
            </a:r>
            <a:r>
              <a:rPr lang="en-US" altLang="ko-KR" sz="20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20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;</a:t>
            </a:r>
            <a:endParaRPr lang="en-US" altLang="ko-KR" sz="1800" dirty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4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14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14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&gt;::iterator iter_1;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4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map&lt;</a:t>
            </a:r>
            <a:r>
              <a:rPr lang="en-US" altLang="ko-KR" sz="14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14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, char*&gt;::iterator iter_2;</a:t>
            </a:r>
            <a:endParaRPr lang="en-US" altLang="ko-KR" sz="1600" dirty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1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oh_my_vector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&gt;::iterator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oh_my_vector.begin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();</a:t>
            </a:r>
            <a:endParaRPr lang="en-US" altLang="ko-KR" sz="1800" spc="-150" dirty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5" name="그림 4" descr="http://cfs5.tistory.com/upload_control/download.blog?fhandle=YmxvZzE4MjMzQGZzNS50aXN0b3J5LmNvbTovYXR0YWNoLzAvMDkwMDAwMDAwMDAwLmdpZg%3D%3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655790"/>
            <a:ext cx="47625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65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[1]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spc="-150" dirty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f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or(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v.begin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();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!= 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v.end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(); ++</a:t>
            </a:r>
            <a:r>
              <a:rPr lang="en-US" altLang="ko-KR" sz="20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20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) { … }</a:t>
            </a:r>
            <a:endParaRPr lang="en-US" altLang="ko-KR" sz="2000" spc="-150" dirty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101469">
            <a:off x="5691899" y="289018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직관적이다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http://cfs5.tistory.com/upload_control/download.blog?fhandle=YmxvZzE4MjMzQGZzNS50aXN0b3J5LmNvbTovYXR0YWNoLzAvMDkwMDAwMDAwMDAwLmdpZg%3D%3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655790"/>
            <a:ext cx="47625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4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[2]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담는 컨테이너의 경우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객체 내부의 멤버에도 접근할 수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-&gt;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oh_my_member</a:t>
            </a:r>
            <a:endParaRPr lang="en-US" altLang="ko-KR" sz="160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(*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60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).</a:t>
            </a:r>
            <a:r>
              <a:rPr lang="en-US" altLang="ko-KR" sz="160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oh_my_member</a:t>
            </a:r>
            <a:endParaRPr lang="en-US" altLang="ko-KR" sz="160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3933056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Bitstream Vera Sans Mono" panose="020B0609030804020204" pitchFamily="49" charset="0"/>
              </a:rPr>
              <a:t>c</a:t>
            </a:r>
            <a:r>
              <a:rPr lang="en-US" altLang="ko-KR" sz="1400" dirty="0" smtClean="0">
                <a:latin typeface="Bitstream Vera Sans Mono" panose="020B0609030804020204" pitchFamily="49" charset="0"/>
              </a:rPr>
              <a:t>lass </a:t>
            </a:r>
            <a:r>
              <a:rPr lang="en-US" altLang="ko-KR" sz="1400" dirty="0" err="1" smtClean="0">
                <a:latin typeface="Bitstream Vera Sans Mono" panose="020B0609030804020204" pitchFamily="49" charset="0"/>
              </a:rPr>
              <a:t>my_class</a:t>
            </a:r>
            <a:endParaRPr lang="en-US" altLang="ko-KR" sz="1400" dirty="0" smtClean="0">
              <a:latin typeface="Bitstream Vera Sans Mono" panose="020B0609030804020204" pitchFamily="49" charset="0"/>
            </a:endParaRPr>
          </a:p>
          <a:p>
            <a:r>
              <a:rPr lang="en-US" altLang="ko-KR" sz="1400" dirty="0" smtClean="0">
                <a:latin typeface="Bitstream Vera Sans Mono" panose="020B0609030804020204" pitchFamily="49" charset="0"/>
              </a:rPr>
              <a:t>{</a:t>
            </a:r>
          </a:p>
          <a:p>
            <a:r>
              <a:rPr lang="en-US" altLang="ko-KR" sz="1400" dirty="0">
                <a:latin typeface="Bitstream Vera Sans Mono" panose="020B0609030804020204" pitchFamily="49" charset="0"/>
              </a:rPr>
              <a:t>p</a:t>
            </a:r>
            <a:r>
              <a:rPr lang="en-US" altLang="ko-KR" sz="1400" dirty="0" smtClean="0">
                <a:latin typeface="Bitstream Vera Sans Mono" panose="020B0609030804020204" pitchFamily="49" charset="0"/>
              </a:rPr>
              <a:t>ublic:</a:t>
            </a:r>
          </a:p>
          <a:p>
            <a:r>
              <a:rPr lang="en-US" altLang="ko-KR" sz="1400" dirty="0">
                <a:latin typeface="Bitstream Vera Sans Mono" panose="020B0609030804020204" pitchFamily="49" charset="0"/>
              </a:rPr>
              <a:t> </a:t>
            </a:r>
            <a:r>
              <a:rPr lang="en-US" altLang="ko-KR" sz="1400" dirty="0" smtClean="0">
                <a:latin typeface="Bitstream Vera Sans Mono" panose="020B0609030804020204" pitchFamily="49" charset="0"/>
              </a:rPr>
              <a:t>   </a:t>
            </a:r>
            <a:r>
              <a:rPr lang="en-US" altLang="ko-KR" sz="1400" dirty="0" err="1" smtClean="0">
                <a:latin typeface="Bitstream Vera Sans Mono" panose="020B0609030804020204" pitchFamily="49" charset="0"/>
              </a:rPr>
              <a:t>int</a:t>
            </a:r>
            <a:r>
              <a:rPr lang="en-US" altLang="ko-KR" sz="1400" dirty="0" smtClean="0">
                <a:latin typeface="Bitstream Vera Sans Mono" panose="020B0609030804020204" pitchFamily="49" charset="0"/>
              </a:rPr>
              <a:t> </a:t>
            </a:r>
            <a:r>
              <a:rPr lang="en-US" altLang="ko-KR" sz="1400" dirty="0" err="1" smtClean="0">
                <a:latin typeface="Bitstream Vera Sans Mono" panose="020B0609030804020204" pitchFamily="49" charset="0"/>
              </a:rPr>
              <a:t>oh_my_member</a:t>
            </a:r>
            <a:r>
              <a:rPr lang="en-US" altLang="ko-KR" sz="1400" dirty="0" smtClean="0">
                <a:latin typeface="Bitstream Vera Sans Mono" panose="020B0609030804020204" pitchFamily="49" charset="0"/>
              </a:rPr>
              <a:t>;</a:t>
            </a:r>
          </a:p>
          <a:p>
            <a:r>
              <a:rPr lang="en-US" altLang="ko-KR" sz="1400" dirty="0" smtClean="0">
                <a:latin typeface="Bitstream Vera Sans Mono" panose="020B0609030804020204" pitchFamily="49" charset="0"/>
              </a:rPr>
              <a:t>};</a:t>
            </a:r>
            <a:endParaRPr lang="ko-KR" altLang="en-US" sz="14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9947448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spc="-150" dirty="0" err="1">
                <a:latin typeface="Bitstream Vera Sans Mono" panose="020B0609030804020204" pitchFamily="49" charset="0"/>
                <a:ea typeface="나눔고딕" panose="020D0604000000000000" pitchFamily="50" charset="-127"/>
              </a:rPr>
              <a:t>s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td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::vector&lt;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std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&gt;&gt; 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what_the_fector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; (2</a:t>
            </a:r>
            <a:r>
              <a:rPr lang="ko-KR" altLang="en-US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차원 벡터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700" spc="-15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spc="-150" dirty="0" err="1">
                <a:latin typeface="Bitstream Vera Sans Mono" panose="020B0609030804020204" pitchFamily="49" charset="0"/>
                <a:ea typeface="나눔고딕" panose="020D0604000000000000" pitchFamily="50" charset="-127"/>
              </a:rPr>
              <a:t>std</a:t>
            </a:r>
            <a:r>
              <a:rPr lang="en-US" altLang="ko-KR" sz="1800" spc="-150" dirty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::vector&lt;</a:t>
            </a:r>
            <a:r>
              <a:rPr lang="en-US" altLang="ko-KR" sz="1800" spc="-150" dirty="0" err="1">
                <a:latin typeface="Bitstream Vera Sans Mono" panose="020B0609030804020204" pitchFamily="49" charset="0"/>
                <a:ea typeface="나눔고딕" panose="020D0604000000000000" pitchFamily="50" charset="-127"/>
              </a:rPr>
              <a:t>std</a:t>
            </a:r>
            <a:r>
              <a:rPr lang="en-US" altLang="ko-KR" sz="1800" spc="-150" dirty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&gt;&gt;::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iterator 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what_the_fector.begin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Container?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(Container)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https://cgcookie.com/app/uploads/2013/09/Contai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313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8" t="13862" r="13902" b="10539"/>
          <a:stretch/>
        </p:blipFill>
        <p:spPr bwMode="auto">
          <a:xfrm>
            <a:off x="1763688" y="3717032"/>
            <a:ext cx="508189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[3]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800" spc="-150" dirty="0" err="1">
                <a:latin typeface="Bitstream Vera Sans Mono" panose="020B0609030804020204" pitchFamily="49" charset="0"/>
                <a:ea typeface="나눔고딕" panose="020D0604000000000000" pitchFamily="50" charset="-127"/>
              </a:rPr>
              <a:t>s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td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::vector&lt;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std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::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vector&lt;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int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&gt;&gt; </a:t>
            </a:r>
            <a:r>
              <a:rPr lang="en-US" altLang="ko-KR" sz="1800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what_the_fector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; (2</a:t>
            </a:r>
            <a:r>
              <a:rPr lang="ko-KR" altLang="en-US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차원 벡터</a:t>
            </a:r>
            <a:r>
              <a:rPr lang="en-US" altLang="ko-KR" sz="1800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1700" spc="-150" dirty="0" smtClean="0">
              <a:latin typeface="Bitstream Vera Sans Mono" panose="020B0609030804020204" pitchFamily="49" charset="0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b="1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</a:t>
            </a:r>
            <a:r>
              <a:rPr lang="en-US" altLang="ko-KR" b="1" spc="-150" dirty="0" smtClean="0">
                <a:solidFill>
                  <a:srgbClr val="FF0000"/>
                </a:solidFill>
                <a:latin typeface="Bitstream Vera Sans Mono" panose="020B0609030804020204" pitchFamily="49" charset="0"/>
                <a:ea typeface="나눔고딕" panose="020D0604000000000000" pitchFamily="50" charset="-127"/>
              </a:rPr>
              <a:t>auto</a:t>
            </a:r>
            <a:r>
              <a:rPr lang="en-US" altLang="ko-KR" b="1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</a:t>
            </a:r>
            <a:r>
              <a:rPr lang="en-US" altLang="ko-KR" b="1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iter</a:t>
            </a:r>
            <a:r>
              <a:rPr lang="en-US" altLang="ko-KR" b="1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b="1" spc="-150" dirty="0" err="1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what_the_fector.begin</a:t>
            </a:r>
            <a:r>
              <a:rPr lang="en-US" altLang="ko-KR" b="1" spc="-150" dirty="0" smtClean="0">
                <a:latin typeface="Bitstream Vera Sans Mono" panose="020B0609030804020204" pitchFamily="49" charset="0"/>
                <a:ea typeface="나눔고딕" panose="020D0604000000000000" pitchFamily="50" charset="-127"/>
              </a:rPr>
              <a:t>();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How</a:t>
            </a:r>
            <a:r>
              <a:rPr lang="ko-KR" altLang="en-US" dirty="0">
                <a:latin typeface="Bitstream Vera Sans Mono" panose="020B0609030804020204" pitchFamily="49" charset="0"/>
              </a:rPr>
              <a:t>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to use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Bitstream Vera Sans Mono" panose="020B0609030804020204" pitchFamily="49" charset="0"/>
              </a:rPr>
              <a:t>끝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8700" dirty="0" smtClean="0"/>
              <a:t>끝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8223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Container?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(Container)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자료형과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 정의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자료형을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담는 일종의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시퀀스 컨테이너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(Sequence Container)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연관 컨테이너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(Associative Container)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어댑터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(Container Adapter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Types of Containers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컨테이너에 삽입이 이루어질 경우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내부적으로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복사본을 생성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STL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원소들은 복사될 수 있어야 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Features of Containers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원소들은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가지고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컨테이너는 자신의 원소를 순회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(traverse)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있도록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자신만의 반복자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제공한다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Features of Containers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2]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경우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STL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자체는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예외를 발생시키지 않는다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내부적으로 예외처리를 하지 않았음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그렇기 때문에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동작에 대한 인자를 제공할 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올바른 인자를 보장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해야만 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Features of Containers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itstream Vera Sans Mono" panose="020B0609030804020204" pitchFamily="49" charset="0"/>
              </a:rPr>
              <a:t>Iterator</a:t>
            </a:r>
            <a:endParaRPr lang="en-US" sz="5400" dirty="0">
              <a:latin typeface="Bitstream Vera Sans Mono" panose="020B06090308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6949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itstream Vera Sans Mono" panose="020B0609030804020204" pitchFamily="49" charset="0"/>
              </a:rPr>
              <a:t>TOGATER</a:t>
            </a:r>
            <a:endParaRPr 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반복자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(Iterator)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Iterator?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55" y="3717032"/>
            <a:ext cx="3708074" cy="1477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84" y="3632451"/>
            <a:ext cx="3681779" cy="16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153</Template>
  <TotalTime>444</TotalTime>
  <Words>526</Words>
  <Application>Microsoft Office PowerPoint</Application>
  <PresentationFormat>화면 슬라이드 쇼(4:3)</PresentationFormat>
  <Paragraphs>92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Arial</vt:lpstr>
      <vt:lpstr>Bitstream Vera Sans Mono</vt:lpstr>
      <vt:lpstr>Calibri</vt:lpstr>
      <vt:lpstr>153</vt:lpstr>
      <vt:lpstr>Container</vt:lpstr>
      <vt:lpstr>What is Container?</vt:lpstr>
      <vt:lpstr>What is Container?</vt:lpstr>
      <vt:lpstr>Types of Containers</vt:lpstr>
      <vt:lpstr>Features of Containers</vt:lpstr>
      <vt:lpstr>Features of Containers</vt:lpstr>
      <vt:lpstr>Features of Containers</vt:lpstr>
      <vt:lpstr>Iterator</vt:lpstr>
      <vt:lpstr>What is Iterator?</vt:lpstr>
      <vt:lpstr>What is Iterator?</vt:lpstr>
      <vt:lpstr>What is Iterator?</vt:lpstr>
      <vt:lpstr>Types of Iterators</vt:lpstr>
      <vt:lpstr>Features of Iterator</vt:lpstr>
      <vt:lpstr>Features of Iterator</vt:lpstr>
      <vt:lpstr>How to use Iterator?</vt:lpstr>
      <vt:lpstr>How to use Iterator?</vt:lpstr>
      <vt:lpstr>How to use Iterator?</vt:lpstr>
      <vt:lpstr>How to use Iterator?</vt:lpstr>
      <vt:lpstr>How to use Iterator?</vt:lpstr>
      <vt:lpstr>How to use Iterator?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</dc:title>
  <dc:creator>Windows 사용자</dc:creator>
  <cp:lastModifiedBy>Windows 사용자</cp:lastModifiedBy>
  <cp:revision>32</cp:revision>
  <dcterms:created xsi:type="dcterms:W3CDTF">2017-01-17T06:06:19Z</dcterms:created>
  <dcterms:modified xsi:type="dcterms:W3CDTF">2017-01-18T00:54:51Z</dcterms:modified>
</cp:coreProperties>
</file>