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61" r:id="rId6"/>
    <p:sldId id="259" r:id="rId7"/>
    <p:sldId id="260" r:id="rId8"/>
    <p:sldId id="273" r:id="rId9"/>
    <p:sldId id="262" r:id="rId10"/>
    <p:sldId id="265" r:id="rId11"/>
    <p:sldId id="266" r:id="rId12"/>
    <p:sldId id="263" r:id="rId13"/>
    <p:sldId id="264" r:id="rId14"/>
    <p:sldId id="274" r:id="rId15"/>
    <p:sldId id="267" r:id="rId16"/>
    <p:sldId id="268" r:id="rId17"/>
    <p:sldId id="269" r:id="rId18"/>
    <p:sldId id="279" r:id="rId19"/>
    <p:sldId id="270" r:id="rId20"/>
    <p:sldId id="271" r:id="rId21"/>
    <p:sldId id="275" r:id="rId22"/>
    <p:sldId id="277" r:id="rId23"/>
    <p:sldId id="278" r:id="rId24"/>
    <p:sldId id="281" r:id="rId25"/>
    <p:sldId id="283" r:id="rId26"/>
    <p:sldId id="276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2" d="100"/>
          <a:sy n="112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437113"/>
            <a:ext cx="7772400" cy="72008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013176"/>
            <a:ext cx="6400800" cy="69492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0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74638"/>
            <a:ext cx="641905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600200"/>
            <a:ext cx="6419056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32856"/>
            <a:ext cx="8229600" cy="39933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Container Adaptor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TOGATER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12976"/>
            <a:ext cx="7865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queue</a:t>
            </a:r>
            <a:r>
              <a:rPr lang="ko-KR" altLang="en-US" sz="3000" dirty="0" smtClean="0"/>
              <a:t>는 기본적으로 </a:t>
            </a:r>
            <a:r>
              <a:rPr lang="en-US" altLang="ko-KR" sz="3000" dirty="0" err="1" smtClean="0"/>
              <a:t>deque</a:t>
            </a:r>
            <a:r>
              <a:rPr lang="ko-KR" altLang="en-US" sz="3000" dirty="0" smtClean="0"/>
              <a:t>으로 구현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하지만 </a:t>
            </a:r>
            <a:r>
              <a:rPr lang="en-US" altLang="ko-KR" sz="3000" dirty="0" smtClean="0"/>
              <a:t>stack</a:t>
            </a:r>
            <a:r>
              <a:rPr lang="ko-KR" altLang="en-US" sz="3000" dirty="0" smtClean="0"/>
              <a:t>과 달리 내부는 </a:t>
            </a:r>
            <a:r>
              <a:rPr lang="en-US" altLang="ko-KR" sz="3000" dirty="0" smtClean="0"/>
              <a:t>vector</a:t>
            </a:r>
            <a:r>
              <a:rPr lang="ko-KR" altLang="en-US" sz="3000" dirty="0" smtClean="0"/>
              <a:t>로 사용 불가</a:t>
            </a:r>
            <a:endParaRPr lang="en-US" altLang="ko-KR" sz="3000" dirty="0" smtClean="0"/>
          </a:p>
          <a:p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2776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928" y="2852936"/>
            <a:ext cx="805586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vector</a:t>
            </a:r>
            <a:r>
              <a:rPr lang="ko-KR" altLang="ko-KR" sz="3000" dirty="0"/>
              <a:t>의 앞쪽에서 요소를 추가하거나 </a:t>
            </a:r>
            <a:r>
              <a:rPr lang="ko-KR" altLang="ko-KR" sz="3000" dirty="0" smtClean="0"/>
              <a:t>제거하면</a:t>
            </a:r>
            <a:endParaRPr lang="en-US" altLang="ko-KR" sz="3000" dirty="0" smtClean="0"/>
          </a:p>
          <a:p>
            <a:r>
              <a:rPr lang="ko-KR" altLang="ko-KR" sz="3000" dirty="0" smtClean="0"/>
              <a:t> </a:t>
            </a:r>
            <a:endParaRPr lang="en-US" altLang="ko-KR" sz="3000" dirty="0" smtClean="0"/>
          </a:p>
          <a:p>
            <a:r>
              <a:rPr lang="ko-KR" altLang="ko-KR" sz="3000" dirty="0" smtClean="0"/>
              <a:t>나머지 </a:t>
            </a:r>
            <a:r>
              <a:rPr lang="ko-KR" altLang="ko-KR" sz="3000" dirty="0"/>
              <a:t>요소들이 모두 당겨지고 밀려야 </a:t>
            </a:r>
            <a:r>
              <a:rPr lang="ko-KR" altLang="ko-KR" sz="3000" dirty="0" smtClean="0"/>
              <a:t>하므로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ko-KR" altLang="ko-KR" sz="3000" dirty="0" smtClean="0"/>
              <a:t>성능상의 </a:t>
            </a:r>
            <a:r>
              <a:rPr lang="ko-KR" altLang="ko-KR" sz="3000" dirty="0"/>
              <a:t>문제가 </a:t>
            </a:r>
            <a:r>
              <a:rPr lang="ko-KR" altLang="ko-KR" sz="3000" dirty="0" smtClean="0"/>
              <a:t>생</a:t>
            </a:r>
            <a:r>
              <a:rPr lang="ko-KR" altLang="en-US" sz="3000" dirty="0" smtClean="0"/>
              <a:t>김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3306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276872"/>
            <a:ext cx="482856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/>
              <a:t>push() : </a:t>
            </a:r>
            <a:r>
              <a:rPr lang="ko-KR" altLang="en-US" sz="3400" dirty="0" smtClean="0"/>
              <a:t>원소 삽입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front() : </a:t>
            </a:r>
            <a:r>
              <a:rPr lang="ko-KR" altLang="en-US" sz="3400" dirty="0" smtClean="0"/>
              <a:t>첫 원소 참조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pop() : </a:t>
            </a:r>
            <a:r>
              <a:rPr lang="ko-KR" altLang="en-US" sz="3400" dirty="0" smtClean="0"/>
              <a:t>원소 제거</a:t>
            </a:r>
            <a:endParaRPr lang="en-US" altLang="ko-KR" sz="3400" dirty="0" smtClean="0"/>
          </a:p>
          <a:p>
            <a:endParaRPr lang="en-US" altLang="ko-KR" sz="3400" dirty="0"/>
          </a:p>
          <a:p>
            <a:r>
              <a:rPr lang="en-US" altLang="ko-KR" sz="3400" dirty="0" smtClean="0"/>
              <a:t>back() : </a:t>
            </a:r>
            <a:r>
              <a:rPr lang="ko-KR" altLang="en-US" sz="3400" dirty="0" smtClean="0"/>
              <a:t>마지막 원소 참조</a:t>
            </a:r>
          </a:p>
        </p:txBody>
      </p:sp>
    </p:spTree>
    <p:extLst>
      <p:ext uri="{BB962C8B-B14F-4D97-AF65-F5344CB8AC3E}">
        <p14:creationId xmlns:p14="http://schemas.microsoft.com/office/powerpoint/2010/main" val="40395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3212976"/>
            <a:ext cx="481061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/>
              <a:t>empty() : </a:t>
            </a:r>
            <a:r>
              <a:rPr lang="ko-KR" altLang="en-US" sz="3400" dirty="0" smtClean="0"/>
              <a:t>원소가 없는가</a:t>
            </a:r>
            <a:r>
              <a:rPr lang="en-US" altLang="ko-KR" sz="3400" dirty="0" smtClean="0"/>
              <a:t>?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size() : </a:t>
            </a:r>
            <a:r>
              <a:rPr lang="ko-KR" altLang="en-US" sz="3400" dirty="0" smtClean="0"/>
              <a:t>원소의 개수</a:t>
            </a:r>
            <a:r>
              <a:rPr lang="en-US" altLang="ko-KR" sz="3400" dirty="0" smtClean="0"/>
              <a:t> </a:t>
            </a:r>
            <a:r>
              <a:rPr lang="ko-KR" altLang="en-US" sz="3400" dirty="0" smtClean="0"/>
              <a:t>반환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33029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44" y="2132856"/>
            <a:ext cx="474411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048672" cy="40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8415" y="3284984"/>
            <a:ext cx="79271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cs typeface="Times New Roman" panose="02020603050405020304" pitchFamily="18" charset="0"/>
              </a:rPr>
              <a:t>들어간 순서에 상관없이</a:t>
            </a:r>
            <a:endParaRPr lang="en-US" altLang="ko-KR" sz="3000" dirty="0" smtClean="0">
              <a:cs typeface="Times New Roman" panose="02020603050405020304" pitchFamily="18" charset="0"/>
            </a:endParaRPr>
          </a:p>
          <a:p>
            <a:endParaRPr lang="en-US" altLang="ko-KR" sz="3000" dirty="0" smtClean="0">
              <a:cs typeface="Times New Roman" panose="02020603050405020304" pitchFamily="18" charset="0"/>
            </a:endParaRPr>
          </a:p>
          <a:p>
            <a:r>
              <a:rPr lang="ko-KR" altLang="ko-KR" sz="3000" dirty="0" smtClean="0">
                <a:cs typeface="Times New Roman" panose="02020603050405020304" pitchFamily="18" charset="0"/>
              </a:rPr>
              <a:t>우선 </a:t>
            </a:r>
            <a:r>
              <a:rPr lang="ko-KR" altLang="ko-KR" sz="3000" dirty="0">
                <a:cs typeface="Times New Roman" panose="02020603050405020304" pitchFamily="18" charset="0"/>
              </a:rPr>
              <a:t>순위에 따라 데이터를 출력하는 </a:t>
            </a:r>
            <a:r>
              <a:rPr lang="ko-KR" altLang="ko-KR" sz="3000" dirty="0" smtClean="0">
                <a:cs typeface="Times New Roman" panose="02020603050405020304" pitchFamily="18" charset="0"/>
              </a:rPr>
              <a:t>자료구</a:t>
            </a:r>
            <a:r>
              <a:rPr lang="ko-KR" altLang="en-US" sz="3000" dirty="0">
                <a:cs typeface="Times New Roman" panose="02020603050405020304" pitchFamily="18" charset="0"/>
              </a:rPr>
              <a:t>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092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6447" y="3140968"/>
            <a:ext cx="63759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3000" dirty="0" smtClean="0">
                <a:cs typeface="Times New Roman" panose="02020603050405020304" pitchFamily="18" charset="0"/>
              </a:rPr>
              <a:t>완전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 </a:t>
            </a:r>
            <a:r>
              <a:rPr lang="ko-KR" altLang="ko-KR" sz="3000" dirty="0" smtClean="0">
                <a:cs typeface="Times New Roman" panose="02020603050405020304" pitchFamily="18" charset="0"/>
              </a:rPr>
              <a:t>이진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 </a:t>
            </a:r>
            <a:r>
              <a:rPr lang="ko-KR" altLang="ko-KR" sz="3000" dirty="0" smtClean="0">
                <a:cs typeface="Times New Roman" panose="02020603050405020304" pitchFamily="18" charset="0"/>
              </a:rPr>
              <a:t>트리인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 </a:t>
            </a:r>
            <a:r>
              <a:rPr lang="en-US" altLang="ko-KR" sz="3000" dirty="0">
                <a:cs typeface="Times New Roman" panose="02020603050405020304" pitchFamily="18" charset="0"/>
              </a:rPr>
              <a:t>heap</a:t>
            </a:r>
            <a:r>
              <a:rPr lang="ko-KR" altLang="ko-KR" sz="3000" dirty="0" smtClean="0">
                <a:cs typeface="Times New Roman" panose="02020603050405020304" pitchFamily="18" charset="0"/>
              </a:rPr>
              <a:t>으로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 </a:t>
            </a:r>
            <a:r>
              <a:rPr lang="ko-KR" altLang="en-US" sz="3000" dirty="0" smtClean="0">
                <a:cs typeface="Times New Roman" panose="02020603050405020304" pitchFamily="18" charset="0"/>
              </a:rPr>
              <a:t>구현</a:t>
            </a:r>
            <a:r>
              <a:rPr lang="ko-KR" altLang="ko-KR" sz="3000" dirty="0" smtClean="0">
                <a:cs typeface="Times New Roman" panose="02020603050405020304" pitchFamily="18" charset="0"/>
              </a:rPr>
              <a:t> </a:t>
            </a:r>
            <a:endParaRPr lang="en-US" altLang="ko-KR" sz="3000" dirty="0" smtClean="0">
              <a:cs typeface="Times New Roman" panose="02020603050405020304" pitchFamily="18" charset="0"/>
            </a:endParaRPr>
          </a:p>
          <a:p>
            <a:endParaRPr lang="en-US" altLang="ko-KR" sz="3000" dirty="0" smtClean="0">
              <a:cs typeface="Times New Roman" panose="02020603050405020304" pitchFamily="18" charset="0"/>
            </a:endParaRPr>
          </a:p>
          <a:p>
            <a:r>
              <a:rPr lang="en-US" altLang="ko-KR" sz="3000" dirty="0" err="1" smtClean="0">
                <a:cs typeface="Times New Roman" panose="02020603050405020304" pitchFamily="18" charset="0"/>
              </a:rPr>
              <a:t>make_heap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(), </a:t>
            </a:r>
            <a:r>
              <a:rPr lang="en-US" altLang="ko-KR" sz="3000" dirty="0" err="1" smtClean="0">
                <a:cs typeface="Times New Roman" panose="02020603050405020304" pitchFamily="18" charset="0"/>
              </a:rPr>
              <a:t>push_heap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(), </a:t>
            </a:r>
            <a:r>
              <a:rPr lang="en-US" altLang="ko-KR" sz="3000" dirty="0" err="1" smtClean="0">
                <a:cs typeface="Times New Roman" panose="02020603050405020304" pitchFamily="18" charset="0"/>
              </a:rPr>
              <a:t>pop_heap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()</a:t>
            </a:r>
            <a:endParaRPr lang="en-US" altLang="ko-KR" sz="3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0305" y="3175808"/>
            <a:ext cx="67980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>
                <a:cs typeface="Times New Roman" panose="02020603050405020304" pitchFamily="18" charset="0"/>
              </a:rPr>
              <a:t>heap</a:t>
            </a:r>
            <a:r>
              <a:rPr lang="ko-KR" altLang="en-US" sz="3000" dirty="0" smtClean="0">
                <a:cs typeface="Times New Roman" panose="02020603050405020304" pitchFamily="18" charset="0"/>
              </a:rPr>
              <a:t>은 일반적으로 배열로 구현</a:t>
            </a:r>
            <a:endParaRPr lang="en-US" altLang="ko-KR" sz="3000" dirty="0" smtClean="0">
              <a:cs typeface="Times New Roman" panose="02020603050405020304" pitchFamily="18" charset="0"/>
            </a:endParaRPr>
          </a:p>
          <a:p>
            <a:endParaRPr lang="en-US" altLang="ko-KR" sz="3000" dirty="0" smtClean="0">
              <a:cs typeface="Times New Roman" panose="02020603050405020304" pitchFamily="18" charset="0"/>
            </a:endParaRPr>
          </a:p>
          <a:p>
            <a:r>
              <a:rPr lang="ko-KR" altLang="en-US" sz="3000" dirty="0" smtClean="0">
                <a:cs typeface="Times New Roman" panose="02020603050405020304" pitchFamily="18" charset="0"/>
              </a:rPr>
              <a:t>따라서 내부는 </a:t>
            </a:r>
            <a:r>
              <a:rPr lang="en-US" altLang="ko-KR" sz="3000" dirty="0" smtClean="0">
                <a:cs typeface="Times New Roman" panose="02020603050405020304" pitchFamily="18" charset="0"/>
              </a:rPr>
              <a:t>vector, </a:t>
            </a:r>
            <a:r>
              <a:rPr lang="en-US" altLang="ko-KR" sz="3000" dirty="0" err="1" smtClean="0">
                <a:cs typeface="Times New Roman" panose="02020603050405020304" pitchFamily="18" charset="0"/>
              </a:rPr>
              <a:t>deque</a:t>
            </a:r>
            <a:r>
              <a:rPr lang="ko-KR" altLang="en-US" sz="3000" dirty="0" smtClean="0">
                <a:cs typeface="Times New Roman" panose="02020603050405020304" pitchFamily="18" charset="0"/>
              </a:rPr>
              <a:t>로 이루어짐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833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82296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Adaptor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endParaRPr lang="en-US" dirty="0"/>
          </a:p>
          <a:p>
            <a:r>
              <a:rPr lang="en-US" dirty="0" smtClean="0"/>
              <a:t>queue</a:t>
            </a:r>
          </a:p>
          <a:p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34640"/>
            <a:ext cx="82296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284984"/>
            <a:ext cx="10801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rgbClr val="000000"/>
                </a:solidFill>
                <a:effectLst/>
                <a:latin typeface="+mn-ea"/>
              </a:rPr>
              <a:t>비교 연산은 부모 자식 간에만 일어남</a:t>
            </a:r>
            <a:endParaRPr lang="en-US" altLang="ko-KR" sz="2400" dirty="0" smtClean="0">
              <a:solidFill>
                <a:srgbClr val="000000"/>
              </a:solidFill>
              <a:effectLst/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latin typeface="+mn-ea"/>
              </a:rPr>
              <a:t>시간 복잡도 </a:t>
            </a:r>
            <a:r>
              <a:rPr lang="en-US" altLang="ko-KR" sz="2400" dirty="0" smtClean="0">
                <a:latin typeface="+mn-ea"/>
              </a:rPr>
              <a:t>: O(log2n) </a:t>
            </a:r>
            <a:endParaRPr lang="ko-KR" altLang="en-US" sz="2400" dirty="0" smtClean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80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priority_queue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8313" y="2429594"/>
            <a:ext cx="373589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/>
              <a:t>push() : </a:t>
            </a:r>
            <a:r>
              <a:rPr lang="ko-KR" altLang="en-US" sz="3400" dirty="0" smtClean="0"/>
              <a:t>원소 삽입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top() : </a:t>
            </a:r>
            <a:r>
              <a:rPr lang="ko-KR" altLang="en-US" sz="3400" dirty="0"/>
              <a:t>앞</a:t>
            </a:r>
            <a:r>
              <a:rPr lang="ko-KR" altLang="en-US" sz="3400" dirty="0" smtClean="0"/>
              <a:t> 원소 참조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pop() : </a:t>
            </a:r>
            <a:r>
              <a:rPr lang="ko-KR" altLang="en-US" sz="3400" dirty="0" smtClean="0"/>
              <a:t>원소 제거</a:t>
            </a:r>
            <a:endParaRPr lang="en-US" altLang="ko-KR" sz="3400" dirty="0" smtClean="0"/>
          </a:p>
          <a:p>
            <a:endParaRPr lang="en-US" altLang="ko-KR" sz="3400" dirty="0"/>
          </a:p>
        </p:txBody>
      </p:sp>
    </p:spTree>
    <p:extLst>
      <p:ext uri="{BB962C8B-B14F-4D97-AF65-F5344CB8AC3E}">
        <p14:creationId xmlns:p14="http://schemas.microsoft.com/office/powerpoint/2010/main" val="19090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priority_queue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3212976"/>
            <a:ext cx="481061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/>
              <a:t>empty() : </a:t>
            </a:r>
            <a:r>
              <a:rPr lang="ko-KR" altLang="en-US" sz="3400" dirty="0" smtClean="0"/>
              <a:t>원소가 없는가</a:t>
            </a:r>
            <a:r>
              <a:rPr lang="en-US" altLang="ko-KR" sz="3400" dirty="0" smtClean="0"/>
              <a:t>?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size() : </a:t>
            </a:r>
            <a:r>
              <a:rPr lang="ko-KR" altLang="en-US" sz="3400" dirty="0" smtClean="0"/>
              <a:t>원소의 개수</a:t>
            </a:r>
            <a:r>
              <a:rPr lang="en-US" altLang="ko-KR" sz="3400" dirty="0" smtClean="0"/>
              <a:t> </a:t>
            </a:r>
            <a:r>
              <a:rPr lang="ko-KR" altLang="en-US" sz="3400" dirty="0" smtClean="0"/>
              <a:t>반환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5922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priority_queue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5493" y="3140968"/>
            <a:ext cx="211301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/>
              <a:t>greater&lt;T</a:t>
            </a:r>
            <a:r>
              <a:rPr lang="en-US" altLang="ko-KR" sz="3400" dirty="0" smtClean="0"/>
              <a:t>&gt;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less&lt;T&gt;</a:t>
            </a:r>
          </a:p>
        </p:txBody>
      </p:sp>
    </p:spTree>
    <p:extLst>
      <p:ext uri="{BB962C8B-B14F-4D97-AF65-F5344CB8AC3E}">
        <p14:creationId xmlns:p14="http://schemas.microsoft.com/office/powerpoint/2010/main" val="24129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priority_queue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3974" y="3140968"/>
            <a:ext cx="711605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 smtClean="0"/>
              <a:t>알고리즘의 기본 동작을 변형하거나 </a:t>
            </a:r>
            <a:endParaRPr lang="en-US" altLang="ko-KR" sz="3400" dirty="0" smtClean="0"/>
          </a:p>
          <a:p>
            <a:endParaRPr lang="en-US" altLang="ko-KR" sz="3400" dirty="0"/>
          </a:p>
          <a:p>
            <a:r>
              <a:rPr lang="ko-KR" altLang="en-US" sz="3400" dirty="0" smtClean="0"/>
              <a:t>확장시켜주는 객체</a:t>
            </a:r>
            <a:endParaRPr lang="en-US" altLang="ko-KR" sz="3400" dirty="0" smtClean="0"/>
          </a:p>
          <a:p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22521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2132856"/>
            <a:ext cx="804974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7" y="2348880"/>
            <a:ext cx="804466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Adaptor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3116575"/>
            <a:ext cx="66247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/>
              <a:t>시퀀스 컨테이너를 변형하여 자료를 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미리 정해진 일정한 방식에 따라 관리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ko-KR" altLang="en-US" sz="3000" dirty="0" err="1" smtClean="0"/>
              <a:t>반복기를</a:t>
            </a:r>
            <a:r>
              <a:rPr lang="ko-KR" altLang="en-US" sz="3000" dirty="0" smtClean="0"/>
              <a:t> 지원하지 않음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0794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14" y="1988840"/>
            <a:ext cx="4519972" cy="41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060848"/>
            <a:ext cx="69882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stack</a:t>
            </a:r>
            <a:r>
              <a:rPr lang="ko-KR" altLang="en-US" sz="3000" dirty="0" smtClean="0"/>
              <a:t>은 기본적으로 </a:t>
            </a:r>
            <a:r>
              <a:rPr lang="en-US" altLang="ko-KR" sz="3000" dirty="0" err="1" smtClean="0"/>
              <a:t>deque</a:t>
            </a:r>
            <a:r>
              <a:rPr lang="ko-KR" altLang="en-US" sz="3000" dirty="0" smtClean="0"/>
              <a:t>으로 구현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생성자를</a:t>
            </a:r>
            <a:r>
              <a:rPr lang="ko-KR" altLang="en-US" sz="3000" dirty="0" smtClean="0"/>
              <a:t> 통해 내부를 </a:t>
            </a:r>
            <a:r>
              <a:rPr lang="en-US" altLang="ko-KR" sz="3000" dirty="0" smtClean="0"/>
              <a:t>vector</a:t>
            </a:r>
            <a:r>
              <a:rPr lang="ko-KR" altLang="en-US" sz="3000" dirty="0" smtClean="0"/>
              <a:t>로 구현 가능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err="1"/>
              <a:t>push_back</a:t>
            </a:r>
            <a:r>
              <a:rPr lang="en-US" altLang="ko-KR" sz="3000" dirty="0" smtClean="0"/>
              <a:t>() = push()</a:t>
            </a:r>
          </a:p>
          <a:p>
            <a:endParaRPr lang="en-US" altLang="ko-KR" sz="3000" dirty="0" smtClean="0"/>
          </a:p>
          <a:p>
            <a:r>
              <a:rPr lang="en-US" altLang="ko-KR" sz="3000" dirty="0" err="1" smtClean="0"/>
              <a:t>pop_back</a:t>
            </a:r>
            <a:r>
              <a:rPr lang="en-US" altLang="ko-KR" sz="3000" dirty="0" smtClean="0"/>
              <a:t>() = pop() </a:t>
            </a:r>
          </a:p>
          <a:p>
            <a:endParaRPr lang="en-US" altLang="ko-KR" sz="3000" dirty="0" smtClean="0"/>
          </a:p>
          <a:p>
            <a:r>
              <a:rPr lang="en-US" altLang="ko-KR" sz="3000" dirty="0" smtClean="0"/>
              <a:t>back</a:t>
            </a:r>
            <a:r>
              <a:rPr lang="en-US" altLang="ko-KR" sz="3000" dirty="0"/>
              <a:t>() </a:t>
            </a:r>
            <a:r>
              <a:rPr lang="en-US" altLang="ko-KR" sz="3000" dirty="0" smtClean="0"/>
              <a:t>= </a:t>
            </a:r>
            <a:r>
              <a:rPr lang="en-US" altLang="ko-KR" sz="3000" dirty="0"/>
              <a:t>top</a:t>
            </a:r>
            <a:r>
              <a:rPr lang="en-US" altLang="ko-KR" sz="3000" dirty="0" smtClean="0"/>
              <a:t>()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786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2852936"/>
            <a:ext cx="479330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/>
              <a:t>push() : </a:t>
            </a:r>
            <a:r>
              <a:rPr lang="ko-KR" altLang="en-US" sz="3400" dirty="0" smtClean="0"/>
              <a:t>원소 삽입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pop() : </a:t>
            </a:r>
            <a:r>
              <a:rPr lang="ko-KR" altLang="en-US" sz="3400" dirty="0" smtClean="0"/>
              <a:t>원소 제거 및 반환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top() : </a:t>
            </a:r>
            <a:r>
              <a:rPr lang="ko-KR" altLang="en-US" sz="3400" dirty="0" smtClean="0"/>
              <a:t>원소 반환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889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3068960"/>
            <a:ext cx="481061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/>
              <a:t>empty() : </a:t>
            </a:r>
            <a:r>
              <a:rPr lang="ko-KR" altLang="en-US" sz="3400" dirty="0" smtClean="0"/>
              <a:t>원소가 없는가</a:t>
            </a:r>
            <a:r>
              <a:rPr lang="en-US" altLang="ko-KR" sz="3400" dirty="0" smtClean="0"/>
              <a:t>?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size() : </a:t>
            </a:r>
            <a:r>
              <a:rPr lang="ko-KR" altLang="en-US" sz="3400" dirty="0" smtClean="0"/>
              <a:t>원소의 개수</a:t>
            </a:r>
            <a:r>
              <a:rPr lang="en-US" altLang="ko-KR" sz="3400" dirty="0" smtClean="0"/>
              <a:t> </a:t>
            </a:r>
            <a:r>
              <a:rPr lang="ko-KR" altLang="en-US" sz="3400" dirty="0" smtClean="0"/>
              <a:t>반환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1632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462979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7336904" cy="31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153</Template>
  <TotalTime>229</TotalTime>
  <Words>251</Words>
  <Application>Microsoft Office PowerPoint</Application>
  <PresentationFormat>화면 슬라이드 쇼(4:3)</PresentationFormat>
  <Paragraphs>99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Times New Roman</vt:lpstr>
      <vt:lpstr>153</vt:lpstr>
      <vt:lpstr>Container Adaptor </vt:lpstr>
      <vt:lpstr>Container Adaptor</vt:lpstr>
      <vt:lpstr>Container Adaptor</vt:lpstr>
      <vt:lpstr>stack</vt:lpstr>
      <vt:lpstr>stack</vt:lpstr>
      <vt:lpstr>stack</vt:lpstr>
      <vt:lpstr>stack</vt:lpstr>
      <vt:lpstr>stack</vt:lpstr>
      <vt:lpstr>queue</vt:lpstr>
      <vt:lpstr>queue</vt:lpstr>
      <vt:lpstr>queue</vt:lpstr>
      <vt:lpstr>queue</vt:lpstr>
      <vt:lpstr>queue</vt:lpstr>
      <vt:lpstr>queue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priority_queue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Adaptor</dc:title>
  <dc:creator>김가람</dc:creator>
  <cp:lastModifiedBy>김가람</cp:lastModifiedBy>
  <cp:revision>60</cp:revision>
  <dcterms:created xsi:type="dcterms:W3CDTF">2017-01-17T08:09:37Z</dcterms:created>
  <dcterms:modified xsi:type="dcterms:W3CDTF">2017-01-18T03:22:21Z</dcterms:modified>
</cp:coreProperties>
</file>