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75" r:id="rId4"/>
    <p:sldId id="269" r:id="rId5"/>
    <p:sldId id="258" r:id="rId6"/>
    <p:sldId id="274" r:id="rId7"/>
    <p:sldId id="271" r:id="rId8"/>
    <p:sldId id="263" r:id="rId9"/>
    <p:sldId id="283" r:id="rId10"/>
    <p:sldId id="272" r:id="rId11"/>
    <p:sldId id="285" r:id="rId12"/>
    <p:sldId id="273" r:id="rId13"/>
    <p:sldId id="281" r:id="rId14"/>
    <p:sldId id="266" r:id="rId15"/>
    <p:sldId id="268" r:id="rId16"/>
    <p:sldId id="267" r:id="rId17"/>
    <p:sldId id="260" r:id="rId18"/>
    <p:sldId id="284" r:id="rId19"/>
    <p:sldId id="279" r:id="rId20"/>
    <p:sldId id="278" r:id="rId21"/>
    <p:sldId id="282" r:id="rId22"/>
    <p:sldId id="286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AC67A-7738-4CA7-B6E8-ED3F6CF4A695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D01A7-A6C2-4309-8747-665864FE5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22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Key : map</a:t>
            </a:r>
            <a:r>
              <a:rPr lang="ko-KR" altLang="en-US" dirty="0" smtClean="0"/>
              <a:t>에 저장되는 키 데이터 형식</a:t>
            </a:r>
            <a:endParaRPr lang="en-US" altLang="ko-KR" dirty="0" smtClean="0"/>
          </a:p>
          <a:p>
            <a:r>
              <a:rPr lang="en-US" altLang="ko-KR" dirty="0" smtClean="0"/>
              <a:t>Type</a:t>
            </a:r>
            <a:r>
              <a:rPr lang="en-US" altLang="ko-KR" baseline="0" dirty="0" smtClean="0"/>
              <a:t> :  map </a:t>
            </a:r>
            <a:r>
              <a:rPr lang="ko-KR" altLang="en-US" baseline="0" dirty="0" smtClean="0"/>
              <a:t>에 저장되는 요소 데이터 형식</a:t>
            </a:r>
            <a:endParaRPr lang="en-US" altLang="ko-KR" baseline="0" dirty="0" smtClean="0"/>
          </a:p>
          <a:p>
            <a:r>
              <a:rPr lang="en-US" altLang="ko-KR" baseline="0" dirty="0" smtClean="0"/>
              <a:t>Traits : map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&lt;</a:t>
            </a:r>
            <a:r>
              <a:rPr lang="en-US" altLang="ko-KR" baseline="0" dirty="0" err="1" smtClean="0"/>
              <a:t>key,value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쌍의 요소들을 정렬해서 관리하기 위한 형식 </a:t>
            </a:r>
            <a:r>
              <a:rPr lang="en-US" altLang="ko-KR" baseline="0" dirty="0" smtClean="0"/>
              <a:t>less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Key type</a:t>
            </a:r>
            <a:r>
              <a:rPr lang="ko-KR" altLang="en-US" baseline="0" dirty="0" smtClean="0"/>
              <a:t>의 인자를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개받아서</a:t>
            </a:r>
            <a:r>
              <a:rPr lang="ko-KR" altLang="en-US" baseline="0" dirty="0" smtClean="0"/>
              <a:t> 첫번째 인자가 두번째 인자보다 </a:t>
            </a:r>
            <a:r>
              <a:rPr lang="ko-KR" altLang="en-US" baseline="0" dirty="0" err="1" smtClean="0"/>
              <a:t>작게되면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true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리턴하고</a:t>
            </a:r>
            <a:r>
              <a:rPr lang="ko-KR" altLang="en-US" baseline="0" dirty="0" smtClean="0"/>
              <a:t> 반대 경우엔 </a:t>
            </a:r>
            <a:r>
              <a:rPr lang="en-US" altLang="ko-KR" baseline="0" dirty="0" smtClean="0"/>
              <a:t>false 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리턴하는</a:t>
            </a:r>
            <a:r>
              <a:rPr lang="ko-KR" altLang="en-US" baseline="0" dirty="0" smtClean="0"/>
              <a:t> 함수이다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 </a:t>
            </a:r>
            <a:endParaRPr lang="en-US" altLang="ko-KR" baseline="0" dirty="0" smtClean="0"/>
          </a:p>
          <a:p>
            <a:r>
              <a:rPr lang="en-US" altLang="ko-KR" baseline="0" dirty="0" smtClean="0"/>
              <a:t>Allocator : map</a:t>
            </a:r>
            <a:r>
              <a:rPr lang="ko-KR" altLang="en-US" baseline="0" dirty="0" smtClean="0"/>
              <a:t>의 메모리 할당에 관한 인수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01A7-A6C2-4309-8747-665864FE57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2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알고리즘 문제를 풀 때 사용하기 편한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해쉬맵으로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탐색 알고리즘을 사용하는데 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이용해서 키를 생성하는 것이 다르다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내장되어있는 함수는 비슷한데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아래와 같은 대표 함수들이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unordere_map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언제 사용하느냐는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순서대로 탐색할 필요성이 있느냐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전체 탐색을 하더라도 순서는 상관없고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개별 값들에 대한 접근만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중요하느냐에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따라서 달라진다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01A7-A6C2-4309-8747-665864FE57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69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Key : set</a:t>
            </a:r>
            <a:r>
              <a:rPr lang="ko-KR" altLang="en-US" dirty="0" smtClean="0"/>
              <a:t>에 저장되는 키 데이터 형식</a:t>
            </a:r>
            <a:endParaRPr lang="en-US" altLang="ko-KR" dirty="0" smtClean="0"/>
          </a:p>
          <a:p>
            <a:r>
              <a:rPr lang="en-US" altLang="ko-KR" baseline="0" dirty="0" smtClean="0"/>
              <a:t>Traits : set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key</a:t>
            </a:r>
            <a:r>
              <a:rPr lang="ko-KR" altLang="en-US" baseline="0" dirty="0" smtClean="0"/>
              <a:t>요소들을 정렬해서 관리하기 위한 형식</a:t>
            </a:r>
            <a:endParaRPr lang="en-US" altLang="ko-KR" baseline="0" dirty="0" smtClean="0"/>
          </a:p>
          <a:p>
            <a:r>
              <a:rPr lang="en-US" altLang="ko-KR" baseline="0" dirty="0" smtClean="0"/>
              <a:t>Allocator : set</a:t>
            </a:r>
            <a:r>
              <a:rPr lang="ko-KR" altLang="en-US" baseline="0" dirty="0" smtClean="0"/>
              <a:t>의 메모리 할당에 관한 인수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01A7-A6C2-4309-8747-665864FE57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0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01A7-A6C2-4309-8747-665864FE57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5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알고리즘 문제를 풀 때 사용하기 편한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해쉬맵으로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탐색 알고리즘을 사용하는데 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이용해서 키를 생성하는 것이 다르다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내장되어있는 함수는 비슷한데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아래와 같은 대표 함수들이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unordere_map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언제 사용하느냐는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순서대로 탐색할 필요성이 있느냐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전체 탐색을 하더라도 순서는 상관없고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개별 값들에 대한 접근만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중요하느냐에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따라서 달라진다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01A7-A6C2-4309-8747-665864FE579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3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알고리즘 문제를 풀 때 사용하기 편한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해쉬맵으로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 가능하다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탐색 알고리즘을 사용하는데 비해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unordered_map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이용해서 키를 생성하는 것이 다르다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내장되어있는 함수는 비슷한데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아래와 같은 대표 함수들이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unordere_map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언제 사용하느냐는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순서대로 탐색할 필요성이 있느냐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전체 탐색을 하더라도 순서는 상관없고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개별 값들에 대한 접근만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중요하느냐에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따라서 달라진다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D01A7-A6C2-4309-8747-665864FE579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07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437113"/>
            <a:ext cx="7772400" cy="72008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5013176"/>
            <a:ext cx="6400800" cy="694928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744" y="274638"/>
            <a:ext cx="6419056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7744" y="1600200"/>
            <a:ext cx="6419056" cy="4525963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32856"/>
            <a:ext cx="8229600" cy="399330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E5D3-0EE8-449F-8E2F-C31222F5F8E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60B8-BAB8-4E8E-9686-E359FF43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Associative Containers</a:t>
            </a:r>
            <a:endParaRPr lang="en-US" sz="5400" dirty="0">
              <a:latin typeface="Bitstream Vera Sans Mono" panose="020B06090308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5224"/>
            <a:ext cx="6400800" cy="6949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itstream Vera Sans Mono" panose="020B0609030804020204" pitchFamily="49" charset="0"/>
              </a:rPr>
              <a:t>TOGATER</a:t>
            </a:r>
            <a:endParaRPr lang="en-US" sz="20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사용법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Find(key)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검색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key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있다면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쌍의 반복자 리턴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없다면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map.end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 첨자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[key]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검색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key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있다면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value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없다면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value=0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쌍 생성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Method </a:t>
            </a:r>
            <a:r>
              <a:rPr lang="en-US" altLang="ko-KR" dirty="0">
                <a:latin typeface="Bitstream Vera Sans Mono" panose="020B0609030804020204" pitchFamily="49" charset="0"/>
              </a:rPr>
              <a:t>of </a:t>
            </a:r>
            <a:r>
              <a:rPr lang="en-US" altLang="ko-KR" dirty="0" smtClean="0">
                <a:latin typeface="Bitstream Vera Sans Mono" panose="020B0609030804020204" pitchFamily="49" charset="0"/>
              </a:rPr>
              <a:t>Map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사용 예제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 및 검색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Method </a:t>
            </a:r>
            <a:r>
              <a:rPr lang="en-US" altLang="ko-KR" dirty="0">
                <a:latin typeface="Bitstream Vera Sans Mono" panose="020B0609030804020204" pitchFamily="49" charset="0"/>
              </a:rPr>
              <a:t>of </a:t>
            </a:r>
            <a:r>
              <a:rPr lang="en-US" altLang="ko-KR" dirty="0" smtClean="0">
                <a:latin typeface="Bitstream Vera Sans Mono" panose="020B0609030804020204" pitchFamily="49" charset="0"/>
              </a:rPr>
              <a:t>Map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-1" t="6048" r="80889" b="81425"/>
          <a:stretch/>
        </p:blipFill>
        <p:spPr>
          <a:xfrm>
            <a:off x="5508104" y="3501008"/>
            <a:ext cx="3384376" cy="16561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6" y="2780928"/>
            <a:ext cx="4552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탐색 해야한다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map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(Ex.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이름으로 정렬된 전화번호부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등등등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접근만 중요함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unordered_map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Why use map?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Unordered_map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Hash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구조로 되어 있어 모든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접근속도가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일정하다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Why use map?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494332"/>
            <a:ext cx="6912768" cy="31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6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Bitstream Vera Sans Mono" panose="020B0609030804020204" pitchFamily="49" charset="0"/>
              </a:rPr>
              <a:t>Set</a:t>
            </a:r>
            <a:endParaRPr lang="en-US" sz="5400" dirty="0">
              <a:latin typeface="Bitstream Vera Sans Mono" panose="020B06090308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5224"/>
            <a:ext cx="6400800" cy="6949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itstream Vera Sans Mono" panose="020B0609030804020204" pitchFamily="49" charset="0"/>
              </a:rPr>
              <a:t>TOGATER</a:t>
            </a:r>
            <a:endParaRPr lang="en-US" sz="20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3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Set?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&lt;key&gt;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들의 집합체 이다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Key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들은 중복 되지 않는다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마찬가지로 균형 이진 트리 구조로 되어 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직접적인 원소 액세스를 허락하지 않는다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</a:t>
            </a:r>
            <a:r>
              <a:rPr lang="en-US" dirty="0">
                <a:latin typeface="Bitstream Vera Sans Mono" panose="020B0609030804020204" pitchFamily="49" charset="0"/>
              </a:rPr>
              <a:t>S</a:t>
            </a:r>
            <a:r>
              <a:rPr lang="en-US" dirty="0" smtClean="0">
                <a:latin typeface="Bitstream Vera Sans Mono" panose="020B0609030804020204" pitchFamily="49" charset="0"/>
              </a:rPr>
              <a:t>et?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 class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Set?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861048"/>
            <a:ext cx="374441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Structure of Set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852936"/>
            <a:ext cx="525658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3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Insert(key)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삽입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3298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find(key)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검색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key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있다면 해당 반복자 리턴 반대 경우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set.end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qual_range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(key)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검색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key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있다면 시작 지점의 반복자와 끝 지점의 반복자를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pair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타입으로 리턴 해 준다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6590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</a:t>
            </a:r>
            <a:r>
              <a:rPr lang="en-US" altLang="ko-KR" dirty="0"/>
              <a:t>Associative Containers</a:t>
            </a:r>
            <a:r>
              <a:rPr lang="en-US" dirty="0" smtClean="0">
                <a:latin typeface="Bitstream Vera Sans Mono" panose="020B0609030804020204" pitchFamily="49" charset="0"/>
              </a:rPr>
              <a:t>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Associative Containers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요소들은 미리 정의된 순서로 삽입되고 정렬된다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앞에서 소개한 컨테이너들처럼 반복자를 제공한다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연관 컨테이너는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 , Set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나눌 수 있다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검색기능을 활용할 때 사용하는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Container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6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사용예제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 및 검색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How to use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645024"/>
            <a:ext cx="4032448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유니크한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집합을 순서대로 출력해야 한다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set</a:t>
            </a: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유니크성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만을 체크해야한다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unordered_set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itstream Vera Sans Mono" panose="020B0609030804020204" pitchFamily="49" charset="0"/>
              </a:rPr>
              <a:t>Why use set?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2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STL Container</a:t>
            </a:r>
            <a:br>
              <a:rPr lang="en-US" dirty="0" smtClean="0">
                <a:latin typeface="Bitstream Vera Sans Mono" panose="020B0609030804020204" pitchFamily="49" charset="0"/>
              </a:rPr>
            </a:br>
            <a:r>
              <a:rPr lang="en-US" dirty="0" smtClean="0">
                <a:latin typeface="Bitstream Vera Sans Mono" panose="020B0609030804020204" pitchFamily="49" charset="0"/>
              </a:rPr>
              <a:t> </a:t>
            </a:r>
            <a:r>
              <a:rPr lang="en-US" smtClean="0">
                <a:latin typeface="Bitstream Vera Sans Mono" panose="020B0609030804020204" pitchFamily="49" charset="0"/>
              </a:rPr>
              <a:t>Performance table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04864"/>
            <a:ext cx="864096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구글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mtClean="0"/>
              <a:t>MSDN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미야네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스트롭스트룹님의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 C++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</a:t>
            </a:r>
            <a:r>
              <a:rPr lang="en-US" altLang="ko-KR" dirty="0"/>
              <a:t>Associative Containers</a:t>
            </a:r>
            <a:r>
              <a:rPr lang="en-US" dirty="0" smtClean="0">
                <a:latin typeface="Bitstream Vera Sans Mono" panose="020B0609030804020204" pitchFamily="49" charset="0"/>
              </a:rPr>
              <a:t>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129614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ea typeface="나눔고딕" panose="020D0604000000000000" pitchFamily="50" charset="-127"/>
              </a:rPr>
              <a:t>장점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검색시에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매우 유리하다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O(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logn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시간복잡도를 가진다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509120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400" b="1" dirty="0" smtClean="0">
                <a:ea typeface="나눔고딕" panose="020D0604000000000000" pitchFamily="50" charset="-127"/>
              </a:rPr>
              <a:t>단점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(key)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값을 직접 수정할 수 없다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삭제 후 수정해야만 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lvl="1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35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Bitstream Vera Sans Mono" panose="020B0609030804020204" pitchFamily="49" charset="0"/>
              </a:rPr>
              <a:t>Map</a:t>
            </a:r>
            <a:endParaRPr lang="en-US" sz="5400" dirty="0">
              <a:latin typeface="Bitstream Vera Sans Mono" panose="020B06090308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5224"/>
            <a:ext cx="6400800" cy="69492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itstream Vera Sans Mono" panose="020B0609030804020204" pitchFamily="49" charset="0"/>
              </a:rPr>
              <a:t>TOGATER</a:t>
            </a:r>
            <a:endParaRPr lang="en-US" sz="2000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9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Map?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Map?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일종의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쌍의 원소를 관리하는 컨테이너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들은 중복되면 안된다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 구조는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값에 따라 정렬된 균형 이진 트리 구조를 가진다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4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What is Map?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 class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646921"/>
            <a:ext cx="5904656" cy="24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Structure of Map</a:t>
            </a:r>
            <a:endParaRPr lang="en-US" dirty="0">
              <a:latin typeface="Bitstream Vera Sans Mono" panose="020B0609030804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92896"/>
            <a:ext cx="619268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1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insert(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std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::pair&lt;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&gt;(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))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삽입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배열 첨자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[key]=value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삽입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있던 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라면 덮어 쓰기 처리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4506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2808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Pair?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페어는 두 개의 값으로 구성되어 있는데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값의 실제 타입에 상관없이 첫번째 것을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first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라고 하고 두 번째 것을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second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라고 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쌍을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pair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받아 요소로 사용하며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first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되고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second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된다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itstream Vera Sans Mono" panose="020B0609030804020204" pitchFamily="49" charset="0"/>
              </a:rPr>
              <a:t>Pair</a:t>
            </a:r>
          </a:p>
        </p:txBody>
      </p:sp>
    </p:spTree>
    <p:extLst>
      <p:ext uri="{BB962C8B-B14F-4D97-AF65-F5344CB8AC3E}">
        <p14:creationId xmlns:p14="http://schemas.microsoft.com/office/powerpoint/2010/main" val="8460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153</Template>
  <TotalTime>328</TotalTime>
  <Words>748</Words>
  <Application>Microsoft Office PowerPoint</Application>
  <PresentationFormat>화면 슬라이드 쇼(4:3)</PresentationFormat>
  <Paragraphs>107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맑은 고딕</vt:lpstr>
      <vt:lpstr>Arial</vt:lpstr>
      <vt:lpstr>Bitstream Vera Sans Mono</vt:lpstr>
      <vt:lpstr>Calibri</vt:lpstr>
      <vt:lpstr>153</vt:lpstr>
      <vt:lpstr>Associative Containers</vt:lpstr>
      <vt:lpstr>What is Associative Containers?</vt:lpstr>
      <vt:lpstr>What is Associative Containers?</vt:lpstr>
      <vt:lpstr>Map</vt:lpstr>
      <vt:lpstr>What is Map?</vt:lpstr>
      <vt:lpstr>What is Map?</vt:lpstr>
      <vt:lpstr>Structure of Map</vt:lpstr>
      <vt:lpstr>How to use</vt:lpstr>
      <vt:lpstr>Pair</vt:lpstr>
      <vt:lpstr>Method of Map</vt:lpstr>
      <vt:lpstr>Method of Map</vt:lpstr>
      <vt:lpstr>Why use map?</vt:lpstr>
      <vt:lpstr>Why use map?</vt:lpstr>
      <vt:lpstr>Set</vt:lpstr>
      <vt:lpstr>What is Set?</vt:lpstr>
      <vt:lpstr>What is Set?</vt:lpstr>
      <vt:lpstr>Structure of Set</vt:lpstr>
      <vt:lpstr>How to use</vt:lpstr>
      <vt:lpstr>How to use</vt:lpstr>
      <vt:lpstr>How to use</vt:lpstr>
      <vt:lpstr>Why use set?</vt:lpstr>
      <vt:lpstr>STL Container  Performance table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</dc:title>
  <dc:creator>Windows 사용자</dc:creator>
  <cp:lastModifiedBy>Windows 사용자</cp:lastModifiedBy>
  <cp:revision>186</cp:revision>
  <dcterms:created xsi:type="dcterms:W3CDTF">2017-01-17T06:06:19Z</dcterms:created>
  <dcterms:modified xsi:type="dcterms:W3CDTF">2017-01-17T16:47:59Z</dcterms:modified>
</cp:coreProperties>
</file>