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Machine Learning • Supervised Learning • Unsupervised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Quality &amp; Quantity: Requires large, accurate data; labeled data collection can be difficult.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Interpretability: Complex models are hard to understand, especially in critical applications.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Bias in Data: Models can inherit biases, leading to unfair or unethical outcomes.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Overfitting &amp; Underfitting: Common issues impacting model generalization.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Continuous evolution with immense potential for applications.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Advancements in deep learning, reinforcement learning, and explainable AI (XAI).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Increased computational power and datasets will expand ML's role.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Integration into daily life across various industries.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Ethical considerations and responsible AI practices are crucial.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Introduction to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Types of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Key Concepts in ML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Common ML Algorithms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Applications of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Model Evaluation Techniques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7. Challenges in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8. Future of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Reinforcement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Algorithms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Applications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Challenges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 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ML is a subfield of AI, learning from data without explicit programming.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Systems learn patterns and make decisions with minimal human intervention.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Crucial in modern tech: image recognition, NLP, predictive analytics.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Growth driven by large datasets, computational power, and advanced algorithms.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Broadly classified into Supervised, Unsupervised, and Reinforcement Learning.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Supervised Learning: Trains on labeled data to predict outputs (regression, classification).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Unsupervised Learning: Finds hidden patterns in unlabeled data (clustering, dimensionality reduction).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Reinforcement Learning: Agent learns by interacting with environment to maximize rewards.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Key Concepts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 Training: Adjusting parameters to minimize prediction error (loss function).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Features &amp; Labels: Input variables (features) and target outputs (labels) in supervised learning.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Training &amp; Testing Sets: Data split for model training and performance evaluation.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Overfitting: Model learns noise, performs poorly on new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Underfitting: Model is too simple, fails to capture data patterns.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Common ML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Linear Regression: Predicts continuous output using a linear function.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Logistic Regression: Predicts class probability for classification tasks.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Decision Trees: Non-linear model splitting data based on feature values.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Random Forest: Ensemble of multiple decision trees for improved performance.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Support Vector Machines (SVM): Finds optimal hyperplane for classification.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Neural Networks: Brain-inspired models for complex patterns, used in deep learning.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Healthcare: Disease diagnosis, drug discovery, personalized treatments.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Finance: Fraud detection, credit scoring, algorithmic trading.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Marketing: Customer segmentation, personalized recommendations.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Autonomous Vehicles: Sensor data processing, decision-making, navigation.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Natural Language Processing (NLP): Language translation, sentiment analysis.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Model Evaluation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Training &amp; Testing: Assess performance using separate datasets.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Metrics: Accuracy, precision, recall (classification); MSE, R-squared (regression).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Cross-Validation: Ensures model generalizes well to unseen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Hyperparameter Tuning: Optimizing model settings for optimal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