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EED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/>
            </a:pPr>
            <a:r>
              <a:t>Cloud Computing: An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 i="1"/>
            </a:pPr>
            <a:r>
              <a:t>Meaning of Cloud Computing, Why Cloud Computing Matters, Key Features of Cloud Computing, Cloud Service Models, Cloud Deployment Models, Advantages of Cloud Computing, Challenges of Cloud Computing, 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What is Cloud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Introduction to cloud computing's importance in modern technology.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Defined as the delivery of computing services over the internet.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Services include servers, storage, databases, networking, software, and AI.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It's like renting computing resources instead of owning and maintaining them.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Analogy: paying for electricity without owning the power plant.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Core Features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On-demand self-service: users access resources without human interaction.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Broad network access: services available over the internet from various devices.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Resource pooling: providers share resources across multiple customers securely.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Rapid elasticity: resources scale up or down quickly based on demand.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Measured service: usage is monitored and billed according to resources consumed.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Cloud Service Models (IaaS, PaaS, SaaS)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Infrastructure as a Service (IaaS): delivers fundamental computing resources like virtual machines, storage, and networking (e.g., AWS EC2).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Platform as a Service (PaaS): provides infrastructure plus a development platform for building applications (e.g., Google App Engine).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Software as a Service (SaaS): delivers ready-to-use applications over the internet, accessed via a browser (e.g., Gmail, Microsoft 365, Zoom).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Cloud Deployment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Public cloud: services delivered over the internet and shared by multiple organizations.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Private cloud: dedicated to a single organization, offering more control and security.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Hybrid cloud: combines public and private clouds to balance flexibility with security.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Community cloud: shared by several organizations with common goals or requirements.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Benefits of Cloud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Reduces costs by eliminating heavy investment in hardware, maintenance, or data centers.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Improves scalability, allowing businesses to easily expand or reduce resources during peak times.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Enhances flexibility, enabling employees to access applications and data from anywhere.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Provides reliability through backup, disaster recovery, and high availability from providers.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Supports innovation, allowing faster experimentation and deployment of solutions.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Potential Challenges and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Security and privacy: trusting providers to protect sensitive data stored on remote servers.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Downtime: outages can affect access to critical resources due to internet dependency.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Compliance: adherence to strict regulations for data storage in certain industries.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Vendor lock-in: difficulty and cost associated with switching cloud providers.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Performance concerns for applications requiring very high processing speed or low latency.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Applications and 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Common applications include data storage and backup (Google Drive, Dropbox).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Used in business collaboration (Slack, Microsoft Teams) and entertainment (Netflix, Spotify).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Enables solutions in healthcare (EHR, telemedicine) and education (Coursera, Google Classroom).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Supports AI and big data analytics by providing high-performance computing resources.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Emerging trends include edge computing, multi-cloud strategies, and serverless computing.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Future focus on enhanced security, compliance, and integration with AI, blockchain, and 5G.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Summary of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Cloud computing delivers services over the internet, offering flexibility, scalability, and cost savings.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It features three main service models (IaaS, PaaS, SaaS) and four deployment models (public, private, hybrid, community).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Benefits include reduced cost, flexibility, scalability, and reliability.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Challenges involve security, downtime, compliance, and vendor lock-in.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Cloud computing has numerous real-world applications across various sectors.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Future trends like multi-cloud and serverless computing will continue to shape the technology.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