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b="1" sz="4400">
                <a:solidFill>
                  <a:srgbClr val="1E40AF"/>
                </a:solidFill>
              </a:defRPr>
            </a:pPr>
            <a:r>
              <a:t>Introduction to 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 i="1">
                <a:solidFill>
                  <a:srgbClr val="6B7280"/>
                </a:solidFill>
              </a:defRPr>
            </a:pPr>
            <a:r>
              <a:t>Data Mining Definition • Data Mining Process • Data Mining Techniques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Data mining is a powerful tool for unlocking valuable insights from large datasets.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It involves a systematic process of collecting, cleaning, analyzing, and modeling data.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Key techniques include classification, clustering, association rule mining, and regression.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Applying these techniques drives better decisions, optimizes operations, and provides a competitive edge.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1E40AF"/>
                </a:solidFill>
              </a:defRPr>
            </a:pPr>
            <a:r>
              <a:t>Thank You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6B7280"/>
                </a:solidFill>
              </a:defRPr>
            </a:pPr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40AF"/>
                </a:solidFill>
              </a:defRPr>
            </a:pPr>
            <a:r>
              <a:t>Lecture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1. What is Data Mining?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2. The Data Mining Process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3. Core Data Mining Techniques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4. Evaluation, Interpretation, and Deployment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5. Real-World Applications of Data Mining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6. Challenges in Data Mining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7.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>
                <a:solidFill>
                  <a:srgbClr val="1E40AF"/>
                </a:solidFill>
              </a:defRPr>
            </a:pPr>
            <a:r>
              <a:t>Lecture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Data Mining Definition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Data Mining Process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Data Mining Techniques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Real-World Applications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Challenges in Data Mining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What is Data Mining?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Data mining extracts useful information, patterns, and trends from large datasets.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Datasets originate from various sources like structured databases, unstructured text, images, or real-time streams.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The goal is to discover non-obvious patterns for informed decisions and future predictions.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It uncovers hidden relationships that are impossible or too time-consuming to identify manually.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The Data Mining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 multi-step process involving data collection, preprocessing, analysis, and interpretation.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Data Collection: Gathering data from diverse sources like transaction logs, sensors, and social media.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Data Preprocessing: Cleaning raw, messy data by filling missing values, removing duplicates, and standardizing units.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Exploratory Data Analysis (EDA): Visually and statistically analyzing data using tools like histograms and scatter plots...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EDA helps form hypotheses and identify patterns or anomalies, guiding algorithm selection.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Core Data Mining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Modeling and Mining: Applying algorithms to uncover patterns and relationships in the data.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Classification: Assigning data to predefined categories (e.g., email spam filters).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Clustering: Grouping similar data points without prior knowledge (e.g., customer segmentation).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Association Rule Mining: Identifying relationships between variables (e.g., market basket analysis for product recommend...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Regression: Predicting continuous values based on input variables (e.g., predicting house prices).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Evaluation, Interpretation, and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Evaluation: Assessing the quality and usefulness of results using metrics like accuracy, precision, or R-squared.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Refinement: Revisiting earlier stages if the model's performance is unsatisfactory.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Deployment: Implementing insights into real-world applications to improve processes or automate decisions.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Examples include personalized marketing ads or prioritizing healthcare for high-risk patients.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Real-World Applications of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Healthcare: Identifying disease outbreaks and predicting patient readmissions to improve care.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Finance: Detecting fraudulent activities by analyzing historical transaction patterns.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Retail: Optimizing inventory and forecasting demand to ensure product availability.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b="1" sz="3200">
                <a:solidFill>
                  <a:srgbClr val="1E40AF"/>
                </a:solidFill>
              </a:defRPr>
            </a:pPr>
            <a:r>
              <a:t>Challenges in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Data Quality: Ensuring data is not noisy, incomplete, or biased to avoid inaccurate insights.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Privacy and Ethical Concerns: Handling vast amounts of personal and sensitive data responsibly.</a:t>
            </a:r>
          </a:p>
          <a:p>
            <a:pPr>
              <a:spcAft>
                <a:spcPts val="800"/>
              </a:spcAft>
              <a:defRPr sz="2000">
                <a:solidFill>
                  <a:srgbClr val="374151"/>
                </a:solidFill>
              </a:defRPr>
            </a:pPr>
            <a:r>
              <a:t>Compliance: Adhering to regulations like GDPR and CCPA through anonymization and encryption.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