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b="1" sz="4400">
                <a:solidFill>
                  <a:srgbClr val="1E40AF"/>
                </a:solidFill>
              </a:defRPr>
            </a:pPr>
            <a:r>
              <a:t>Machine Learning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>
                <a:solidFill>
                  <a:srgbClr val="6B7280"/>
                </a:solidFill>
              </a:defRPr>
            </a:pPr>
            <a:r>
              <a:t>Supervised Learning • Unsupervised Learning • Reinforcement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Upcoming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Next lecture will cover evaluation metrics.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Key metrics include accuracy, precision, and recall.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F1-score will also be discussed.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1E40AF"/>
                </a:solidFill>
              </a:defRPr>
            </a:pPr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6B7280"/>
                </a:solidFill>
              </a:defRPr>
            </a:pPr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1. Introduction to 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2. Supervised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3. Unsupervised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4. Reinforcement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5. Key Challenges in ML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6. Real-World Applications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7. Upcoming Topics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Supervised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Unsupervised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Reinforcement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Machine Learning Challenges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ML Applications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Evaluation Metrics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Machine learning teaches computers to learn from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It replaces explicit rules with pattern recognition.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Aims to predict unseen cases based on learned patterns.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System is trained on labeled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Example: Email marked as spam or not spam.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Model learns patterns to predict new cases.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Common algorithms: Decision trees, Support Vector Machines, Neural Networks.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System finds patterns in data without labels.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Example: Clustering customers by purchasing behavior.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K-means is a classic algorithm for this.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An agent interacts with an environment.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Learns from feedback or rewards.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Example: Training AI to play video games or control robots.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Key Challenges in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Overfitting: Model memorizes training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Overfitting leads to poor performance on new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Bias: Occurs when training data is unbalanced.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Healthcare: Used for disease prediction.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Finance: Applied in fraud detection.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Self-driving cars: Essential for object recognition.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