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4400">
                <a:solidFill>
                  <a:srgbClr val="1E40AF"/>
                </a:solidFill>
              </a:defRPr>
            </a:pPr>
            <a:r>
              <a:t>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>
                <a:solidFill>
                  <a:srgbClr val="6B7280"/>
                </a:solidFill>
              </a:defRPr>
            </a:pPr>
            <a:r>
              <a:t>Deep Learning • Machine Learning • Artificial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E40AF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B728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1. Introduction to 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2. Deep Learning vs.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3. How Neural Networks Work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4. Applications of 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5. Limitations of 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6. Frameworks and Future Outlook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Artificial Intelligence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Neural Networks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Applications of 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Limitations of 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 Frameworks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Introduction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 powers features like Google Translate and image grouping.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It is a subset of machine learning, which is a subset of artificial intelligence.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AI mimics human behavior, and ML achieves AI through data-trained algorithms.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 is inspired by the human brain's structure, called an artificial neural network.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Deep Learning vs.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Example: Differentiating tomatoes and cherries.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requires humans to define features for differentiation (e.g., size, stem).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 neural networks automatically pick out features without human intervention.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 requires a significantly higher volume of data for training.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How Neural Networks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Example: Recognizing handwritten digits (e.g., digit nine).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Images are broken into pixels (e.g., 28x28 pixels = 784 pixels).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Each pixel feeds into a neuron in the input layer of the neural network.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Information passes through weighted channels between input, hidden, and output layers.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Bias is added to the weighted sum of inputs, then applied to an activation function.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Activated neurons pass information to subsequent layers until the output layer identifies the digit.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Applications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Customer support: Realistic conversational bots.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Medical care: Detecting cancer cells and analyzing MRI images.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Self-driving cars: Companies like Apple, Tesla, and Nissan are developing this technology.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Limitations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Requires a massive volume of data for effective training.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Demands significant computational power, often requiring expensive GPUs.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Training deep neural networks can take hours or even months.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Frameworks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Popular deep learning frameworks include TensorFlow, PyTorch, Keras, and Caffe.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field of deep learning and AI is still in its early stages.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Innovations like Horex Technology's device for the blind demonstrate future potential.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Replicating the human mind may soon move from science fiction to reality.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