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b="1" sz="4400">
                <a:solidFill>
                  <a:srgbClr val="1E40AF"/>
                </a:solidFill>
              </a:defRPr>
            </a:pPr>
            <a:r>
              <a:t>The Evolution and Relationship of AI, Machine Learning, Deep Learning, and Gener...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 i="1">
                <a:solidFill>
                  <a:srgbClr val="6B7280"/>
                </a:solidFill>
              </a:defRPr>
            </a:pPr>
            <a:r>
              <a:t>Artificial Intelligence (AI) • Machine Learning (ML) • Deep Learning (DL)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1E40AF"/>
                </a:solidFill>
              </a:defRPr>
            </a:pPr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6B7280"/>
                </a:solidFill>
              </a:defRPr>
            </a:pPr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40AF"/>
                </a:solidFill>
              </a:defRPr>
            </a:pPr>
            <a:r>
              <a:t>Lecture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1. Introduction &amp; Overview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2. Artificial Intelligence (AI) Fundamentals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3. Machine Learning (ML) Explained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4. Deep Learning (DL) and Neural Networks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5. The Era of Generative AI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6. Impact and Adoption of Generative AI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40AF"/>
                </a:solidFill>
              </a:defRPr>
            </a:pPr>
            <a:r>
              <a:t>Lecture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Artificial Intelligence (AI)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Machine Learning (ML)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Deep Learning (DL)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Generative AI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Foundation Models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Large Language Models (LLMs)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Deepfakes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Chatbots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Introduction &amp;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AI, ML, DL are hot topics; need to clarify differences.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Addressing myths and misconceptions from a previous video.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The explosion of generative AI, LLMs, and chatbots.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Goal: explain how these technologies relate and can be used.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Disclaimer: concepts will be simplified for brevity.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Artificial Intelligence (AI)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AI aims to simulate or exceed human intelligence in computers.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Intelligence involves abilities like learning, inference, and reasoning.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Early AI (research projects) used languages like Lisp and Prolog.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Expert systems (1980s-90s) were early popular AI applications.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Machine Learning (ML)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ML involves machines learning patterns from data, not explicit programming.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More training data leads to more confident predictions.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Excellent at spotting outliers, useful for cybersecurity anomaly detection.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Gained popularity and matured significantly in the 2010s.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Deep Learning (DL) and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Deep learning uses neural networks to mimic the human brain.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'Deep' refers to multiple layers of these neural networks.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Results can be unpredictable and hard to fully understand due to complexity.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Became popular in the 2010s, forming a basis for modern AI.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The Era of 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Generative AI represents the most recent advancements, based on 'foundation models'.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Large Language Models (LLMs) predict next sentences or entire documents.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Generative AI creates genuinely new content, not just regurgitation.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Analogy: new music from existing notes.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Impact and Adoption of 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Generative AI enables creation of deepfakes (audio/video models).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Chatbots and deepfakes are key examples from this space.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It has driven massive attention and accelerated AI adoption.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Foundation models changed the AI adoption curve, making it ubiquitous.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