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b="1" sz="4400">
                <a:solidFill>
                  <a:srgbClr val="1E40AF"/>
                </a:solidFill>
              </a:defRPr>
            </a:pPr>
            <a:r>
              <a:t>Understanding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 i="1">
                <a:solidFill>
                  <a:srgbClr val="6B7280"/>
                </a:solidFill>
              </a:defRPr>
            </a:pPr>
            <a:r>
              <a:t>Deep Learning • Machine Learning • Artificial Intelligence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1E40AF"/>
                </a:solidFill>
              </a:defRPr>
            </a:pPr>
            <a: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6B7280"/>
                </a:solidFill>
              </a:defRPr>
            </a:pPr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E40AF"/>
                </a:solidFill>
              </a:defRPr>
            </a:pPr>
            <a:r>
              <a:t>Lecture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1. Introduction to Deep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2. Deep Learning vs. Machine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3. How Neural Networks Work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4. Applications of Deep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5. Limitations of Deep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6. Frameworks and Future Outlook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E40AF"/>
                </a:solidFill>
              </a:defRPr>
            </a:pPr>
            <a:r>
              <a:t>Lecture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Deep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Machine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Artificial Intelligence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Neural Networks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Applications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Limitations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Frameworks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Introduction to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Deep learning powers applications like web translation and image grouping.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It is a subset of machine learning, which is a subset of artificial intelligence.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AI mimics human behavior; ML achieves AI through data-trained algorithms.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Deep learning is inspired by the human brain's structure, called an artificial neural network.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Deep Learning vs.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Machine learning requires humans to explicitly define features for differentiation (e.g., size, stem).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Deep learning's neural networks automatically pick out features without human intervention.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This independence comes at the cost of requiring a much higher volume of training 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How Neural Networks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Neural networks are trained to identify complex patterns, such as handwritten digits.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The input layer receives data (e.g., 784 pixels for a 28x28 image), feeding into neurons.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Information transfers between layers via weighted channels, with each neuron having a unique bias.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An activation function determines if a neuron activates and passes information to subsequent layers.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The activated neuron in the output layer corresponds to the identified input (e.g., a digit).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Weights and biases are continuously adjusted during training to optimize the network.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Applications of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Customer support: Bots provide realistic conversations, often indistinguishable from humans.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Medical care: Neural networks detect cancer cells and analyze MRI images for detailed results.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Self-driving cars: Companies like Apple, Tesla, and Nissan are making this science fiction a reality.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Limitations of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Data volume: Requires a massive amount of data for training, especially for unstructured data.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Computational power: Training demands expensive Graphical Processing Units (GPUs) with thousands of cores.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Training time: Deep neural networks can take hours or even months to train, increasing with data and layers.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Frameworks and Future Outlook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Popular deep learning frameworks include TensorFlow, PyTorch, Keras, and Caffe.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The field is still in its early stages, with vast untapped potential.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Innovations like devices for the blind using deep learning and computer vision are emerging.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Replicating the human mind may soon move beyond science fiction.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