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Basics of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supervised learning • unsupervised learning • reinforcement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Applications of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Healthcare: predicting diagnostics for doctors' review.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Sentiment analysis on social media by tech giants.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Fraud detection in finance and customer churn prediction in e-commerce.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Uber's surge pricing model based on demand, available cars, and weather.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Predictive modeling helps minimize surge pricing and meet demand.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Voice assistants like Siri utilize machine learning.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Introduction to Machine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Solving Complex Choices with ML Algorithms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Supervised Learning Explained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Unsupervised Learning Explained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Reinforcement Learning and Model Generalization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ML's Modern Possibility and Quiz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7. Applications of Machine Learning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Introduction to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enables machines to learn from past data, understand, and reason.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Paul's song preferences are based on tempo and intensity.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Classifying Song A (fast tempo, soaring intensity) is straightforward.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Classifying Song B (medium tempo, medium intensity) is difficult without ML.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Solving Complex Choices with ML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helps classify complicated choices like Song B.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K-nearest neighbors algorithm uses majority votes from surrounding data points.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For Song B, 4 'likes' vs. 1 'dislike' suggests Paul will like it.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ML learns data, builds prediction models, and predicts for new data points.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More data leads to better models and higher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Supervised Learning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Machine learning has three main types: supervised, unsupervised, and reinforcement learning.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Supervised learning uses labeled data to train the model.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predicting coin currency (label) based on its weight (feature).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model learns associations, e.g., 3 grams means a 1 rupee coin.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predicts the currency of new coins based on learned weights.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Unsupervised Learning Explained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Unsupervised learning works with unlabeled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analyzing cricket player data (scores, wickets taken).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machine identifies patterns and forms clusters without predefined labels.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Two clusters emerge: high runs/low wickets (batsmen) and low runs/high wickets (bowlers).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No explicit 'batsmen' or 'bowlers' labels were provided initially.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Reinforcement Learning and Model Generalization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Reinforcement learning is reward-based or feedback-driven.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Example: identifying a dog image; negative feedback helps the machine learn from errors.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machine learns from feedback to classify correctly in the future.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 general ML model flowchart involves input, algorithm, output, and a feedback loop for learning.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ML's Modern Possibility and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 quick quiz involves identifying supervised or unsupervised learning in scenarios.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Scenarios include Facebook friend recognition, Netflix recommendations, and fraud detection.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ML is possible today due to the availability of humongous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Increased computer memory handling and computational power also contribute.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