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b="1" sz="4400">
                <a:solidFill>
                  <a:srgbClr val="1E40AF"/>
                </a:solidFill>
              </a:defRPr>
            </a:pPr>
            <a:r>
              <a:t>Introduction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>
                <a:solidFill>
                  <a:srgbClr val="6B7280"/>
                </a:solidFill>
              </a:defRPr>
            </a:pPr>
            <a:r>
              <a:t>Machine Learning Definition • Types of ML • Key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Challenges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Data Quality and Quantity: Requires large amounts of accurate, consistent, and complete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Interpretability: Complex models (e.g., deep learning) are difficult to understand.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Bias in Data: Models can inherit biases from training data, leading to unfair outcomes.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Overfitting and Underfitting: Common issues where models either learn noise or are too simple.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Future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Continuous evolution with advancements in deep learning, reinforcement learning, and explainable AI (XAI).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Increased integration into daily life across healthcare, education, entertainment, and transportation.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Growing computational power and datasets will expand ML's role.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Ethical considerations and responsible AI practices will be essential.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1E40AF"/>
                </a:solidFill>
              </a:defRPr>
            </a:pPr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6B7280"/>
                </a:solidFill>
              </a:defRPr>
            </a:pPr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1. Introduction to 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2. Types of 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3. Key Concepts in 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4. Common Machine Learning Algorithms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5. Applications of 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6. Model Evaluation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7. Challenges in 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8. Future of Machine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Machine Learning Definition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Types of ML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Key Concepts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Algorithms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Applications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Model Evaluation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Challenges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Future of 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ML is a subfield of AI focused on systems learning from data without explicit programming.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Core idea: systems learn patterns from data to make decisions with minimal human intervention.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Crucial in modern tech, used in image recognition, NLP, predictive analytics, autonomous vehicles.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Growth driven by large datasets, improved computational power, and advanced algorithms.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Supervised Learning: Trained on labeled data to predict known outputs (e.g., regression, classification).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Unsupervised Learning: Trained on unlabeled data to find hidden patterns (e.g., clustering, dimensionality reduction).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Reinforcement Learning: Agent learns by interacting with an environment to maximize rewards (e.g., robotics, gaming).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Key Concepts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Model Training: Feeding data to a model to learn patterns and adjust parameters.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Features and Labels: Input variables (features) and target outputs (labels) in supervised learning.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Training and Testing Sets: Data split to train the model and evaluate its performance on unseen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Overfitting: Model learns training data too well, performs poorly on new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Underfitting: Model is too simple, fails to capture important data patterns.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Common 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Linear Regression: Models linear relationship for continuous output prediction.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Logistic Regression: Used for classification, predicts probability of class membership.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Decision Trees: Non-linear model splitting data into subsets for decisions.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Random Forest: Ensemble method combining multiple decision trees for improved performance.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Support Vector Machines (SVM): Finds optimal hyperplane for classification, effective in high dimensions.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Neural Networks: Inspired by the brain, learns complex patterns, used in deep learning.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Applications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Healthcare: Disease diagnosis, drug discovery, personalized treatment.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Finance: Fraud detection, credit scoring, algorithmic trading.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Marketing: Customer segmentation, personalized recommendations, targeted advertising.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Autonomous Vehicles: Processing sensor data, decision-making, navigation.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Natural Language Processing (NLP): Language translation, sentiment analysis, text summarization.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Training and Testing: Evaluate model using separate datasets with metrics like accuracy, MSE.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Cross-Validation: Technique to ensure model generalizes well by splitting data into multiple subsets.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Hyperparameter Tuning: Adjusting model settings (hyperparameters) for optimal performance using methods like grid search...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