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Machine Learning Definition • Types of Machine Learning • Supervised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Recap of ML definition, importance, three types, and challenges.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Future lectures will delve deeper into each ML type, algorithms, and practical examples.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What is Machine Learning?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ML's Ubiquity and Growth Drivers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Unsupervised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Reinforcement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Challenges in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7. Conclusion and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Definition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Types of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Challenges in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(ML) is a subfield of Artificial Intelligence (AI).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Systems learn patterns from data to make decisions or predictions, rather than fixed rules.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Models improve over time with more data without needing reprogramming.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It's about teaching computers to learn from experience, similar to humans.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ML's Ubiquity and Growth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is integrated into daily life (Netflix, spam filters, virtual assistants, fraud detection).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Popularity driven by access to vast amounts of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Increased computational power, especially with modern GPUs.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Development of sophisticated algorithms for data insight extraction.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Most common type, uses labeled data (input + correct output).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 learns relationship between inputs and outputs to predict new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predicting house prices based on features and actual sale prices.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Regression: predicts continuous values (e.g., price, temperature).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Classification: predicts discrete labels or categories (e.g., spam detection).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Uses unlabeled data (only inputs, no explicit answers).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Goal: discover patterns, relationships, or structures in data independently.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Clustering: groups similar data points (e.g., customer segmentation).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Dimensionality reduction: simplifies data with many features while preserving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Agent learns by interacting with an environment.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Receives feedback as rewards or penalties, adjusting its strategy.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Goal: learn a policy to maximize total reward over time.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Examples: training robots, game-playing AI (AlphaGo), self-driving cars.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quality: noisy, biased, or incomplete data degrades model performance.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Overfitting: model learns training data too well, fails to generalize to new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Ethical concerns: biased data can lead to biased models with serious real-world consequences.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Requires understanding data, context, and the impact of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