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DEED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400" b="1"/>
            </a:pPr>
            <a:r>
              <a:t>Understanding Deep Learning: Concepts, Working, Applications, and Limitations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400" i="1"/>
            </a:pPr>
            <a:r>
              <a:t>Deep Learning Definition, Machine Learning vs. Deep Learning, Artificial Neural Networks, Working of Neural Networks, Applications of Deep Learning, Limitations of Deep Learning, Deep Learning Framewo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Introduction to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Deep learning powers advanced functionalities like language translation and image grouping.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It is a subset of machine learning, which is a subset of artificial intelligence.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AI enables machines to mimic human behavior.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Machine learning achieves AI through algorithms trained with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Deep learning is a type of machine learning inspired by the human brain's structure, called an artificial neural network.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Deep Learning vs. Machine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Example: Differentiating tomatoes and cherries.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Machine learning requires humans to define differentiating features (e.g., size, stem type).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Deep learning neural networks automatically pick out features without human intervention.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This independence comes at the cost of requiring a much higher volume of data for training.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How Neural Networks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Neural networks identify patterns, like handwritten digits, which humans easily recognize.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An image (e.g., 28x28 pixels) is broken down into individual pixels (784 in this case).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Each pixel is fed to a neuron in the input layer of the neural network.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Information passes through hidden layers to an output layer, where each neuron represents a digit.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Information transfer occurs via weighted channels, and neurons have a unique bias.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The weighted sum of inputs plus bias is fed to an activation function, determining neuron activation and information flow.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The network continuously adjusts weights and biases to improve accuracy.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Applications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Customer support: AI bots provide realistic conversations.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Medical care: Neural networks detect cancer cells and analyze MRI images.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Self-driving cars: Companies like Apple, Tesla, and Nissan are developing autonomous vehicles.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Limitations of Deep Learning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Data volume: Neural networks require a massive amount of data for training, especially for unstructured data.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Computational power: Training requires powerful graphical processing units (GPUs) with thousands of cores, which are expensive.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Training time: Deep neural networks can take hours or even months to train, depending on data volume and network complexity.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>
              <a:defRPr sz="3200" b="1">
                <a:solidFill>
                  <a:srgbClr val="000000"/>
                </a:solidFill>
              </a:defRPr>
            </a:pPr>
            <a:r>
              <a:t>Deep Learning Frameworks and Future Outlook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200">
                <a:solidFill>
                  <a:srgbClr val="003366"/>
                </a:solidFill>
              </a:defRPr>
            </a:pPr>
            <a:r>
              <a:t>Popular frameworks include TensorFlow, PyTorch, Keras, Deeplearning4j, Caffe, and Microsoft Cognitive Toolkit.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Deep learning and AI are still in early stages, with vast potential for future development.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Example: Hori's technology uses deep learning with computer vision to describe the world for the blind.</a:t>
            </a:r>
          </a:p>
          <a:p>
            <a:pPr>
              <a:defRPr sz="2200">
                <a:solidFill>
                  <a:srgbClr val="003366"/>
                </a:solidFill>
              </a:defRPr>
            </a:pPr>
            <a:r>
              <a:t>Replicating the human mind may soon move from science fiction to reality.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