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38BE-2665-4C7C-A41D-6C1815962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6E9FD-E5C1-44B5-8B41-EC4D7FB16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1ADD-0C65-46EC-A97C-6C2A5F52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4400-EF07-4983-9C61-A2AF1865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C341-734B-4F78-86C0-F5354805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B1790-6571-4DEC-8FD1-C236054A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5A99B-86A0-4544-B040-6023CF0F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77E91-4CBB-476F-9F6E-D147D45F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AFA7-E4B3-41A9-9375-27BDAC4E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66330-530E-4788-9D58-A270C516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1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49679D-6AB2-41F2-9D50-44947E2EE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7840F-6BED-466D-9A26-BFBD9B1CE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4A3FE-9B32-4C93-A008-6FE7085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6E528-B925-4D76-9A13-61A9C038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1B47-9BAD-4354-BA7C-CC6C894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1C95-9493-4E14-A8A5-B9560F809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FB071-4F22-4A9B-8E93-2804CB417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164D0-8430-44DF-AAC1-88CBDB75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75318-B636-4FFE-A13B-5511C81E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8EDBC-65B3-4AAA-8659-C4EE4FB7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3D41-49E8-44A4-AB22-E8553840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26D5-9EF2-422A-9159-0D44D0FF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5A162-3AB7-472E-A41D-13406C56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B162E-2ECE-4034-9EBC-44EEBECD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6779-31DF-4520-9A3B-A14CC07F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6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42363-3ECD-44C4-A2B6-BBAB25F9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54C8C-CBA8-4BD4-9C26-0A2BED30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F6CA2-7FCF-47F6-A2F0-EC834F9E5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7E8F2-38ED-4D30-A1F2-7AE521A1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D6F8-A7ED-4A5A-80C0-20667947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6F46-72D0-4DE5-8DA7-B8DE2F7B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9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E216-892F-4408-BD09-18046B172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A595-C157-4D85-AADF-97320D6BC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525D5-3ADF-4D1B-9433-0D10F9F3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8B94C-FD06-4C5A-883B-2A45BB50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0FC10-FE7D-4FF0-A44F-F1A34A095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9FB6E4-892D-42A1-9F0C-B8AC9134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EA0AD-87EB-4B8C-BBC7-30619A99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83C75-DA64-4CC1-B7E5-BE006227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BD2DD-BD8C-4598-816D-37632225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85B0A-3C63-421C-B0CF-ECB91FC4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55E4F-FB01-40FA-BF65-40D8179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E9865-89AC-4225-BA80-1F9431A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5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67D34C-B9B3-45B1-ADF6-6DD8B9B73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3E698-91EA-4967-A7B4-6FDBD11C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940A-88CA-4063-9B94-15AE35B1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7518-851F-4E6D-ABDC-16837F19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A500-0964-4B01-9643-CD4035754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C26AE-72FD-4FF7-B4E2-8E2ECC7AB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8AACB-AFBF-4505-BE70-1A51DFFE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9477A-527B-46E9-AFBE-91F29420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AF24B-C052-49E3-9447-6EAD4799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81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DFB2-6D14-4335-A5DE-30057EC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09A9D-F7D9-4679-A8CF-7EF95BCD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CE2FD-CD45-4A79-9B71-060FF859C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49A8F-B339-4C0F-999E-C70F3597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EE134-F835-4F63-A95A-3B80F253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5EC4-143A-46D1-9532-64013A19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5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25E3E2-BCAB-405D-AB99-E704239C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F3BAF-79E6-4E97-85D4-440C01731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AA689-2BA5-416F-9FCB-BF7BB6823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8C895-F562-4E4A-932B-991599084396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3A38-6913-485E-BB9A-B752DB97E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7937-A22F-4950-BF05-2CEA0E737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FB86B-2DE8-4929-87FE-63B41333C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BA26-10AA-431C-ACF1-5D108A8B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Single Source Shortest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C2460-FBAC-4C2F-94B3-83AD77BC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9B84-7B9F-4ED2-B05D-98806D7C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578A67-613F-437F-95C1-DD33A5DD3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571" y="2267960"/>
            <a:ext cx="5342857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CD4B-5E30-488C-A1DC-2112930A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7DB29A-C4FE-402D-989E-A0B90D5D3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714" y="2234627"/>
            <a:ext cx="5228571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B7B6-EBDC-49D5-813B-E6F96E03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3C5D64-0C3C-4F48-87DD-F2BF57F9B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952" y="2263199"/>
            <a:ext cx="5438095" cy="3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5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15AD-5CD5-40B9-A331-545AB92C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62D715BB-2C12-47FC-A762-B971F2A4F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727962"/>
              </p:ext>
            </p:extLst>
          </p:nvPr>
        </p:nvGraphicFramePr>
        <p:xfrm>
          <a:off x="838200" y="1690688"/>
          <a:ext cx="10515602" cy="516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66">
                  <a:extLst>
                    <a:ext uri="{9D8B030D-6E8A-4147-A177-3AD203B41FA5}">
                      <a16:colId xmlns:a16="http://schemas.microsoft.com/office/drawing/2014/main" val="787398422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2901363851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1225746915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2240018526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2345085059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429833383"/>
                    </a:ext>
                  </a:extLst>
                </a:gridCol>
              </a:tblGrid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1730426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1037688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0079312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3923829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3232028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232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35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C04F-C7FB-4063-BCEA-C14554F7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C58809-6B69-4E28-87FB-2179152B9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438755"/>
              </p:ext>
            </p:extLst>
          </p:nvPr>
        </p:nvGraphicFramePr>
        <p:xfrm>
          <a:off x="838199" y="1690688"/>
          <a:ext cx="10515599" cy="516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67">
                  <a:extLst>
                    <a:ext uri="{9D8B030D-6E8A-4147-A177-3AD203B41FA5}">
                      <a16:colId xmlns:a16="http://schemas.microsoft.com/office/drawing/2014/main" val="3585260240"/>
                    </a:ext>
                  </a:extLst>
                </a:gridCol>
                <a:gridCol w="1744020">
                  <a:extLst>
                    <a:ext uri="{9D8B030D-6E8A-4147-A177-3AD203B41FA5}">
                      <a16:colId xmlns:a16="http://schemas.microsoft.com/office/drawing/2014/main" val="2358018394"/>
                    </a:ext>
                  </a:extLst>
                </a:gridCol>
                <a:gridCol w="1714983">
                  <a:extLst>
                    <a:ext uri="{9D8B030D-6E8A-4147-A177-3AD203B41FA5}">
                      <a16:colId xmlns:a16="http://schemas.microsoft.com/office/drawing/2014/main" val="1775432039"/>
                    </a:ext>
                  </a:extLst>
                </a:gridCol>
                <a:gridCol w="1773057">
                  <a:extLst>
                    <a:ext uri="{9D8B030D-6E8A-4147-A177-3AD203B41FA5}">
                      <a16:colId xmlns:a16="http://schemas.microsoft.com/office/drawing/2014/main" val="2076970360"/>
                    </a:ext>
                  </a:extLst>
                </a:gridCol>
                <a:gridCol w="1745536">
                  <a:extLst>
                    <a:ext uri="{9D8B030D-6E8A-4147-A177-3AD203B41FA5}">
                      <a16:colId xmlns:a16="http://schemas.microsoft.com/office/drawing/2014/main" val="3699925610"/>
                    </a:ext>
                  </a:extLst>
                </a:gridCol>
                <a:gridCol w="1745536">
                  <a:extLst>
                    <a:ext uri="{9D8B030D-6E8A-4147-A177-3AD203B41FA5}">
                      <a16:colId xmlns:a16="http://schemas.microsoft.com/office/drawing/2014/main" val="2200617321"/>
                    </a:ext>
                  </a:extLst>
                </a:gridCol>
              </a:tblGrid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299899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5473277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B(1)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4076034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3858772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103347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9689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16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C043-F913-44AB-879A-E243EFE6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704673-BAD0-435A-91D7-0A9AD273FC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782431"/>
              </p:ext>
            </p:extLst>
          </p:nvPr>
        </p:nvGraphicFramePr>
        <p:xfrm>
          <a:off x="838201" y="1690688"/>
          <a:ext cx="10515603" cy="516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66">
                  <a:extLst>
                    <a:ext uri="{9D8B030D-6E8A-4147-A177-3AD203B41FA5}">
                      <a16:colId xmlns:a16="http://schemas.microsoft.com/office/drawing/2014/main" val="1723538992"/>
                    </a:ext>
                  </a:extLst>
                </a:gridCol>
                <a:gridCol w="1744021">
                  <a:extLst>
                    <a:ext uri="{9D8B030D-6E8A-4147-A177-3AD203B41FA5}">
                      <a16:colId xmlns:a16="http://schemas.microsoft.com/office/drawing/2014/main" val="576854802"/>
                    </a:ext>
                  </a:extLst>
                </a:gridCol>
                <a:gridCol w="1551499">
                  <a:extLst>
                    <a:ext uri="{9D8B030D-6E8A-4147-A177-3AD203B41FA5}">
                      <a16:colId xmlns:a16="http://schemas.microsoft.com/office/drawing/2014/main" val="333346845"/>
                    </a:ext>
                  </a:extLst>
                </a:gridCol>
                <a:gridCol w="1936543">
                  <a:extLst>
                    <a:ext uri="{9D8B030D-6E8A-4147-A177-3AD203B41FA5}">
                      <a16:colId xmlns:a16="http://schemas.microsoft.com/office/drawing/2014/main" val="3545227230"/>
                    </a:ext>
                  </a:extLst>
                </a:gridCol>
                <a:gridCol w="1745537">
                  <a:extLst>
                    <a:ext uri="{9D8B030D-6E8A-4147-A177-3AD203B41FA5}">
                      <a16:colId xmlns:a16="http://schemas.microsoft.com/office/drawing/2014/main" val="4187000704"/>
                    </a:ext>
                  </a:extLst>
                </a:gridCol>
                <a:gridCol w="1745537">
                  <a:extLst>
                    <a:ext uri="{9D8B030D-6E8A-4147-A177-3AD203B41FA5}">
                      <a16:colId xmlns:a16="http://schemas.microsoft.com/office/drawing/2014/main" val="576507660"/>
                    </a:ext>
                  </a:extLst>
                </a:gridCol>
              </a:tblGrid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64876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7378667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9341527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133714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8801168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76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57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EBA32-47B5-4A22-BD83-345AF28A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A539BA-D065-41F7-ADDE-AC5E776C2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265304"/>
              </p:ext>
            </p:extLst>
          </p:nvPr>
        </p:nvGraphicFramePr>
        <p:xfrm>
          <a:off x="838201" y="1690688"/>
          <a:ext cx="10515602" cy="5167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66">
                  <a:extLst>
                    <a:ext uri="{9D8B030D-6E8A-4147-A177-3AD203B41FA5}">
                      <a16:colId xmlns:a16="http://schemas.microsoft.com/office/drawing/2014/main" val="1038579378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1108248508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1618855550"/>
                    </a:ext>
                  </a:extLst>
                </a:gridCol>
                <a:gridCol w="1744022">
                  <a:extLst>
                    <a:ext uri="{9D8B030D-6E8A-4147-A177-3AD203B41FA5}">
                      <a16:colId xmlns:a16="http://schemas.microsoft.com/office/drawing/2014/main" val="3347535376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3338845487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1187254246"/>
                    </a:ext>
                  </a:extLst>
                </a:gridCol>
              </a:tblGrid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6403615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32853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90518533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010071"/>
                  </a:ext>
                </a:extLst>
              </a:tr>
              <a:tr h="8868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7718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64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D096-EC99-4992-9453-65AD7743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770E65-95CC-4718-8AEB-9F916FAD9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40969"/>
              </p:ext>
            </p:extLst>
          </p:nvPr>
        </p:nvGraphicFramePr>
        <p:xfrm>
          <a:off x="838200" y="1690688"/>
          <a:ext cx="10515601" cy="5167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68">
                  <a:extLst>
                    <a:ext uri="{9D8B030D-6E8A-4147-A177-3AD203B41FA5}">
                      <a16:colId xmlns:a16="http://schemas.microsoft.com/office/drawing/2014/main" val="904603550"/>
                    </a:ext>
                  </a:extLst>
                </a:gridCol>
                <a:gridCol w="1744021">
                  <a:extLst>
                    <a:ext uri="{9D8B030D-6E8A-4147-A177-3AD203B41FA5}">
                      <a16:colId xmlns:a16="http://schemas.microsoft.com/office/drawing/2014/main" val="2410722129"/>
                    </a:ext>
                  </a:extLst>
                </a:gridCol>
                <a:gridCol w="1744021">
                  <a:extLst>
                    <a:ext uri="{9D8B030D-6E8A-4147-A177-3AD203B41FA5}">
                      <a16:colId xmlns:a16="http://schemas.microsoft.com/office/drawing/2014/main" val="3914892527"/>
                    </a:ext>
                  </a:extLst>
                </a:gridCol>
                <a:gridCol w="1744021">
                  <a:extLst>
                    <a:ext uri="{9D8B030D-6E8A-4147-A177-3AD203B41FA5}">
                      <a16:colId xmlns:a16="http://schemas.microsoft.com/office/drawing/2014/main" val="2623185049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1821664768"/>
                    </a:ext>
                  </a:extLst>
                </a:gridCol>
                <a:gridCol w="1745535">
                  <a:extLst>
                    <a:ext uri="{9D8B030D-6E8A-4147-A177-3AD203B41FA5}">
                      <a16:colId xmlns:a16="http://schemas.microsoft.com/office/drawing/2014/main" val="3928089083"/>
                    </a:ext>
                  </a:extLst>
                </a:gridCol>
              </a:tblGrid>
              <a:tr h="886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82689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A(0)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459221"/>
                  </a:ext>
                </a:extLst>
              </a:tr>
              <a:tr h="886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B(1)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5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035742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C(2)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9721371"/>
                  </a:ext>
                </a:extLst>
              </a:tr>
              <a:tr h="88681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E(3)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15451"/>
                  </a:ext>
                </a:extLst>
              </a:tr>
              <a:tr h="8356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D(4)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0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276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1E9E-010A-4C9F-89D9-5055F8C0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C32540-02E3-4D37-9A98-D5A46801F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7905" y="2544151"/>
            <a:ext cx="4476190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6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C0DA-05A5-4665-940B-E4163333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166876-8212-49FD-B921-364ECF84F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4095" y="2463199"/>
            <a:ext cx="4923809" cy="3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E4E2-7155-475B-A03B-3C1978E5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A4022B-47FF-4D24-A43C-EAD67EA0E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3619" y="2377484"/>
            <a:ext cx="5104762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7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159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Single Source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2018-2-60-130</dc:creator>
  <cp:lastModifiedBy>2018-2-60-130</cp:lastModifiedBy>
  <cp:revision>8</cp:revision>
  <dcterms:created xsi:type="dcterms:W3CDTF">2019-11-28T07:59:10Z</dcterms:created>
  <dcterms:modified xsi:type="dcterms:W3CDTF">2019-11-28T08:47:49Z</dcterms:modified>
</cp:coreProperties>
</file>