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882" r:id="rId2"/>
    <p:sldId id="925" r:id="rId3"/>
    <p:sldId id="1040" r:id="rId4"/>
    <p:sldId id="1075" r:id="rId5"/>
    <p:sldId id="1017" r:id="rId6"/>
    <p:sldId id="1016" r:id="rId7"/>
    <p:sldId id="1011" r:id="rId8"/>
    <p:sldId id="1009" r:id="rId9"/>
    <p:sldId id="1010" r:id="rId10"/>
    <p:sldId id="1012" r:id="rId11"/>
    <p:sldId id="1019" r:id="rId12"/>
    <p:sldId id="1025" r:id="rId13"/>
    <p:sldId id="1021" r:id="rId14"/>
    <p:sldId id="1026" r:id="rId15"/>
    <p:sldId id="1013" r:id="rId16"/>
    <p:sldId id="1027" r:id="rId17"/>
    <p:sldId id="1028" r:id="rId18"/>
    <p:sldId id="1032" r:id="rId19"/>
    <p:sldId id="1029" r:id="rId20"/>
    <p:sldId id="103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g Chun Yew" initials="CCY" lastIdx="1" clrIdx="0">
    <p:extLst>
      <p:ext uri="{19B8F6BF-5375-455C-9EA6-DF929625EA0E}">
        <p15:presenceInfo xmlns:p15="http://schemas.microsoft.com/office/powerpoint/2012/main" userId="S::cychong@gradiant.com::c6919947-5701-4a0a-b683-a5662361eb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78291" autoAdjust="0"/>
  </p:normalViewPr>
  <p:slideViewPr>
    <p:cSldViewPr snapToGrid="0">
      <p:cViewPr varScale="1">
        <p:scale>
          <a:sx n="50" d="100"/>
          <a:sy n="50" d="100"/>
        </p:scale>
        <p:origin x="13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Kumar Kota" userId="8cadb4c2-62b7-4d45-8089-660ce4513362" providerId="ADAL" clId="{B16F21D6-94FB-4E29-A8D5-FB37B4C0AD14}"/>
    <pc:docChg chg="undo custSel addSld delSld modSld sldOrd">
      <pc:chgData name="Siva Kumar Kota" userId="8cadb4c2-62b7-4d45-8089-660ce4513362" providerId="ADAL" clId="{B16F21D6-94FB-4E29-A8D5-FB37B4C0AD14}" dt="2021-12-06T04:17:57.821" v="1574" actId="207"/>
      <pc:docMkLst>
        <pc:docMk/>
      </pc:docMkLst>
      <pc:sldChg chg="modSp mod">
        <pc:chgData name="Siva Kumar Kota" userId="8cadb4c2-62b7-4d45-8089-660ce4513362" providerId="ADAL" clId="{B16F21D6-94FB-4E29-A8D5-FB37B4C0AD14}" dt="2021-12-05T18:53:53.031" v="1459" actId="20577"/>
        <pc:sldMkLst>
          <pc:docMk/>
          <pc:sldMk cId="3908099979" sldId="882"/>
        </pc:sldMkLst>
        <pc:spChg chg="mod">
          <ac:chgData name="Siva Kumar Kota" userId="8cadb4c2-62b7-4d45-8089-660ce4513362" providerId="ADAL" clId="{B16F21D6-94FB-4E29-A8D5-FB37B4C0AD14}" dt="2021-12-05T18:53:53.031" v="1459" actId="20577"/>
          <ac:spMkLst>
            <pc:docMk/>
            <pc:sldMk cId="3908099979" sldId="882"/>
            <ac:spMk id="3" creationId="{F47089AC-94DD-4EF9-9744-994C5025DD40}"/>
          </ac:spMkLst>
        </pc:spChg>
      </pc:sldChg>
      <pc:sldChg chg="del">
        <pc:chgData name="Siva Kumar Kota" userId="8cadb4c2-62b7-4d45-8089-660ce4513362" providerId="ADAL" clId="{B16F21D6-94FB-4E29-A8D5-FB37B4C0AD14}" dt="2021-12-05T18:06:35.778" v="629" actId="2696"/>
        <pc:sldMkLst>
          <pc:docMk/>
          <pc:sldMk cId="912866699" sldId="886"/>
        </pc:sldMkLst>
      </pc:sldChg>
      <pc:sldChg chg="modSp add mod">
        <pc:chgData name="Siva Kumar Kota" userId="8cadb4c2-62b7-4d45-8089-660ce4513362" providerId="ADAL" clId="{B16F21D6-94FB-4E29-A8D5-FB37B4C0AD14}" dt="2021-12-05T18:06:56.548" v="645" actId="20577"/>
        <pc:sldMkLst>
          <pc:docMk/>
          <pc:sldMk cId="4121197699" sldId="886"/>
        </pc:sldMkLst>
        <pc:spChg chg="mod">
          <ac:chgData name="Siva Kumar Kota" userId="8cadb4c2-62b7-4d45-8089-660ce4513362" providerId="ADAL" clId="{B16F21D6-94FB-4E29-A8D5-FB37B4C0AD14}" dt="2021-12-05T18:06:56.548" v="645" actId="20577"/>
          <ac:spMkLst>
            <pc:docMk/>
            <pc:sldMk cId="4121197699" sldId="886"/>
            <ac:spMk id="2" creationId="{5F74A19E-9AA0-4AA4-A652-FAB2EF51F365}"/>
          </ac:spMkLst>
        </pc:spChg>
      </pc:sldChg>
      <pc:sldChg chg="modSp add mod">
        <pc:chgData name="Siva Kumar Kota" userId="8cadb4c2-62b7-4d45-8089-660ce4513362" providerId="ADAL" clId="{B16F21D6-94FB-4E29-A8D5-FB37B4C0AD14}" dt="2021-12-05T18:11:13.590" v="743" actId="20577"/>
        <pc:sldMkLst>
          <pc:docMk/>
          <pc:sldMk cId="1792686615" sldId="887"/>
        </pc:sldMkLst>
        <pc:spChg chg="mod">
          <ac:chgData name="Siva Kumar Kota" userId="8cadb4c2-62b7-4d45-8089-660ce4513362" providerId="ADAL" clId="{B16F21D6-94FB-4E29-A8D5-FB37B4C0AD14}" dt="2021-12-05T18:11:13.590" v="743" actId="20577"/>
          <ac:spMkLst>
            <pc:docMk/>
            <pc:sldMk cId="1792686615" sldId="887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10:49.274" v="727" actId="2696"/>
        <pc:sldMkLst>
          <pc:docMk/>
          <pc:sldMk cId="2048641409" sldId="887"/>
        </pc:sldMkLst>
      </pc:sldChg>
      <pc:sldChg chg="del">
        <pc:chgData name="Siva Kumar Kota" userId="8cadb4c2-62b7-4d45-8089-660ce4513362" providerId="ADAL" clId="{B16F21D6-94FB-4E29-A8D5-FB37B4C0AD14}" dt="2021-12-05T18:10:49.274" v="727" actId="2696"/>
        <pc:sldMkLst>
          <pc:docMk/>
          <pc:sldMk cId="1346518399" sldId="888"/>
        </pc:sldMkLst>
      </pc:sldChg>
      <pc:sldChg chg="add">
        <pc:chgData name="Siva Kumar Kota" userId="8cadb4c2-62b7-4d45-8089-660ce4513362" providerId="ADAL" clId="{B16F21D6-94FB-4E29-A8D5-FB37B4C0AD14}" dt="2021-12-05T18:11:04.458" v="728"/>
        <pc:sldMkLst>
          <pc:docMk/>
          <pc:sldMk cId="1961497948" sldId="888"/>
        </pc:sldMkLst>
      </pc:sldChg>
      <pc:sldChg chg="del">
        <pc:chgData name="Siva Kumar Kota" userId="8cadb4c2-62b7-4d45-8089-660ce4513362" providerId="ADAL" clId="{B16F21D6-94FB-4E29-A8D5-FB37B4C0AD14}" dt="2021-12-05T18:08:49.057" v="719" actId="2696"/>
        <pc:sldMkLst>
          <pc:docMk/>
          <pc:sldMk cId="4292080253" sldId="889"/>
        </pc:sldMkLst>
      </pc:sldChg>
      <pc:sldChg chg="del">
        <pc:chgData name="Siva Kumar Kota" userId="8cadb4c2-62b7-4d45-8089-660ce4513362" providerId="ADAL" clId="{B16F21D6-94FB-4E29-A8D5-FB37B4C0AD14}" dt="2021-12-05T18:10:49.274" v="727" actId="2696"/>
        <pc:sldMkLst>
          <pc:docMk/>
          <pc:sldMk cId="1351408375" sldId="890"/>
        </pc:sldMkLst>
      </pc:sldChg>
      <pc:sldChg chg="add ord">
        <pc:chgData name="Siva Kumar Kota" userId="8cadb4c2-62b7-4d45-8089-660ce4513362" providerId="ADAL" clId="{B16F21D6-94FB-4E29-A8D5-FB37B4C0AD14}" dt="2021-12-05T18:12:15.415" v="746"/>
        <pc:sldMkLst>
          <pc:docMk/>
          <pc:sldMk cId="2714052281" sldId="890"/>
        </pc:sldMkLst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543951893" sldId="891"/>
        </pc:sldMkLst>
      </pc:sldChg>
      <pc:sldChg chg="modSp add mod">
        <pc:chgData name="Siva Kumar Kota" userId="8cadb4c2-62b7-4d45-8089-660ce4513362" providerId="ADAL" clId="{B16F21D6-94FB-4E29-A8D5-FB37B4C0AD14}" dt="2021-12-05T18:02:07.585" v="505" actId="20577"/>
        <pc:sldMkLst>
          <pc:docMk/>
          <pc:sldMk cId="1890403931" sldId="891"/>
        </pc:sldMkLst>
        <pc:spChg chg="mod">
          <ac:chgData name="Siva Kumar Kota" userId="8cadb4c2-62b7-4d45-8089-660ce4513362" providerId="ADAL" clId="{B16F21D6-94FB-4E29-A8D5-FB37B4C0AD14}" dt="2021-12-05T18:02:07.585" v="505" actId="20577"/>
          <ac:spMkLst>
            <pc:docMk/>
            <pc:sldMk cId="1890403931" sldId="891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8:20.683" v="717" actId="2696"/>
        <pc:sldMkLst>
          <pc:docMk/>
          <pc:sldMk cId="492920049" sldId="892"/>
        </pc:sldMkLst>
      </pc:sldChg>
      <pc:sldChg chg="del">
        <pc:chgData name="Siva Kumar Kota" userId="8cadb4c2-62b7-4d45-8089-660ce4513362" providerId="ADAL" clId="{B16F21D6-94FB-4E29-A8D5-FB37B4C0AD14}" dt="2021-12-05T18:08:35.064" v="718" actId="2696"/>
        <pc:sldMkLst>
          <pc:docMk/>
          <pc:sldMk cId="2032139060" sldId="893"/>
        </pc:sldMkLst>
      </pc:sldChg>
      <pc:sldChg chg="modSp add mod">
        <pc:chgData name="Siva Kumar Kota" userId="8cadb4c2-62b7-4d45-8089-660ce4513362" providerId="ADAL" clId="{B16F21D6-94FB-4E29-A8D5-FB37B4C0AD14}" dt="2021-12-05T18:02:19.466" v="520" actId="20577"/>
        <pc:sldMkLst>
          <pc:docMk/>
          <pc:sldMk cId="2453349708" sldId="894"/>
        </pc:sldMkLst>
        <pc:spChg chg="mod">
          <ac:chgData name="Siva Kumar Kota" userId="8cadb4c2-62b7-4d45-8089-660ce4513362" providerId="ADAL" clId="{B16F21D6-94FB-4E29-A8D5-FB37B4C0AD14}" dt="2021-12-05T18:02:19.466" v="520" actId="20577"/>
          <ac:spMkLst>
            <pc:docMk/>
            <pc:sldMk cId="2453349708" sldId="894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3289260984" sldId="894"/>
        </pc:sldMkLst>
      </pc:sldChg>
      <pc:sldChg chg="del">
        <pc:chgData name="Siva Kumar Kota" userId="8cadb4c2-62b7-4d45-8089-660ce4513362" providerId="ADAL" clId="{B16F21D6-94FB-4E29-A8D5-FB37B4C0AD14}" dt="2021-12-05T18:03:22.524" v="570" actId="2696"/>
        <pc:sldMkLst>
          <pc:docMk/>
          <pc:sldMk cId="2921008917" sldId="896"/>
        </pc:sldMkLst>
      </pc:sldChg>
      <pc:sldChg chg="modSp mod ord">
        <pc:chgData name="Siva Kumar Kota" userId="8cadb4c2-62b7-4d45-8089-660ce4513362" providerId="ADAL" clId="{B16F21D6-94FB-4E29-A8D5-FB37B4C0AD14}" dt="2021-12-05T18:07:22.038" v="668" actId="20577"/>
        <pc:sldMkLst>
          <pc:docMk/>
          <pc:sldMk cId="1509988946" sldId="897"/>
        </pc:sldMkLst>
        <pc:spChg chg="mod">
          <ac:chgData name="Siva Kumar Kota" userId="8cadb4c2-62b7-4d45-8089-660ce4513362" providerId="ADAL" clId="{B16F21D6-94FB-4E29-A8D5-FB37B4C0AD14}" dt="2021-12-05T18:07:22.038" v="668" actId="20577"/>
          <ac:spMkLst>
            <pc:docMk/>
            <pc:sldMk cId="1509988946" sldId="897"/>
            <ac:spMk id="2" creationId="{5F74A19E-9AA0-4AA4-A652-FAB2EF51F365}"/>
          </ac:spMkLst>
        </pc:spChg>
        <pc:spChg chg="mod">
          <ac:chgData name="Siva Kumar Kota" userId="8cadb4c2-62b7-4d45-8089-660ce4513362" providerId="ADAL" clId="{B16F21D6-94FB-4E29-A8D5-FB37B4C0AD14}" dt="2021-12-05T18:04:15.505" v="600" actId="20577"/>
          <ac:spMkLst>
            <pc:docMk/>
            <pc:sldMk cId="1509988946" sldId="897"/>
            <ac:spMk id="13" creationId="{FAFAD44D-1F5C-47DF-AC4A-388DA789D7E0}"/>
          </ac:spMkLst>
        </pc:spChg>
        <pc:graphicFrameChg chg="mod modGraphic">
          <ac:chgData name="Siva Kumar Kota" userId="8cadb4c2-62b7-4d45-8089-660ce4513362" providerId="ADAL" clId="{B16F21D6-94FB-4E29-A8D5-FB37B4C0AD14}" dt="2021-12-05T18:04:04.771" v="582" actId="20577"/>
          <ac:graphicFrameMkLst>
            <pc:docMk/>
            <pc:sldMk cId="1509988946" sldId="897"/>
            <ac:graphicFrameMk id="10" creationId="{991198CE-1B1D-4765-987E-C6860BF61B2F}"/>
          </ac:graphicFrameMkLst>
        </pc:graphicFrameChg>
      </pc:sldChg>
      <pc:sldChg chg="modSp del mod ord">
        <pc:chgData name="Siva Kumar Kota" userId="8cadb4c2-62b7-4d45-8089-660ce4513362" providerId="ADAL" clId="{B16F21D6-94FB-4E29-A8D5-FB37B4C0AD14}" dt="2021-12-05T18:48:21.764" v="1395" actId="47"/>
        <pc:sldMkLst>
          <pc:docMk/>
          <pc:sldMk cId="172696515" sldId="898"/>
        </pc:sldMkLst>
        <pc:spChg chg="mod">
          <ac:chgData name="Siva Kumar Kota" userId="8cadb4c2-62b7-4d45-8089-660ce4513362" providerId="ADAL" clId="{B16F21D6-94FB-4E29-A8D5-FB37B4C0AD14}" dt="2021-12-05T18:07:36.401" v="688" actId="20577"/>
          <ac:spMkLst>
            <pc:docMk/>
            <pc:sldMk cId="172696515" sldId="898"/>
            <ac:spMk id="2" creationId="{5F74A19E-9AA0-4AA4-A652-FAB2EF51F365}"/>
          </ac:spMkLst>
        </pc:spChg>
      </pc:sldChg>
      <pc:sldChg chg="modSp add mod">
        <pc:chgData name="Siva Kumar Kota" userId="8cadb4c2-62b7-4d45-8089-660ce4513362" providerId="ADAL" clId="{B16F21D6-94FB-4E29-A8D5-FB37B4C0AD14}" dt="2021-12-05T18:21:59.191" v="815" actId="20577"/>
        <pc:sldMkLst>
          <pc:docMk/>
          <pc:sldMk cId="1873606637" sldId="899"/>
        </pc:sldMkLst>
        <pc:spChg chg="mod">
          <ac:chgData name="Siva Kumar Kota" userId="8cadb4c2-62b7-4d45-8089-660ce4513362" providerId="ADAL" clId="{B16F21D6-94FB-4E29-A8D5-FB37B4C0AD14}" dt="2021-12-05T18:21:59.191" v="815" actId="20577"/>
          <ac:spMkLst>
            <pc:docMk/>
            <pc:sldMk cId="1873606637" sldId="899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3988375939" sldId="899"/>
        </pc:sldMkLst>
      </pc:sldChg>
      <pc:sldChg chg="modSp add mod">
        <pc:chgData name="Siva Kumar Kota" userId="8cadb4c2-62b7-4d45-8089-660ce4513362" providerId="ADAL" clId="{B16F21D6-94FB-4E29-A8D5-FB37B4C0AD14}" dt="2021-12-05T18:22:05.887" v="816" actId="20577"/>
        <pc:sldMkLst>
          <pc:docMk/>
          <pc:sldMk cId="2978260002" sldId="900"/>
        </pc:sldMkLst>
        <pc:spChg chg="mod">
          <ac:chgData name="Siva Kumar Kota" userId="8cadb4c2-62b7-4d45-8089-660ce4513362" providerId="ADAL" clId="{B16F21D6-94FB-4E29-A8D5-FB37B4C0AD14}" dt="2021-12-05T18:22:05.887" v="816" actId="20577"/>
          <ac:spMkLst>
            <pc:docMk/>
            <pc:sldMk cId="2978260002" sldId="900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4088817292" sldId="900"/>
        </pc:sldMkLst>
      </pc:sldChg>
      <pc:sldChg chg="modSp add mod">
        <pc:chgData name="Siva Kumar Kota" userId="8cadb4c2-62b7-4d45-8089-660ce4513362" providerId="ADAL" clId="{B16F21D6-94FB-4E29-A8D5-FB37B4C0AD14}" dt="2021-12-05T18:22:11.870" v="817" actId="20577"/>
        <pc:sldMkLst>
          <pc:docMk/>
          <pc:sldMk cId="2687095298" sldId="901"/>
        </pc:sldMkLst>
        <pc:spChg chg="mod">
          <ac:chgData name="Siva Kumar Kota" userId="8cadb4c2-62b7-4d45-8089-660ce4513362" providerId="ADAL" clId="{B16F21D6-94FB-4E29-A8D5-FB37B4C0AD14}" dt="2021-12-05T18:22:11.870" v="817" actId="20577"/>
          <ac:spMkLst>
            <pc:docMk/>
            <pc:sldMk cId="2687095298" sldId="901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3826495289" sldId="901"/>
        </pc:sldMkLst>
      </pc:sldChg>
      <pc:sldChg chg="modSp mod ord">
        <pc:chgData name="Siva Kumar Kota" userId="8cadb4c2-62b7-4d45-8089-660ce4513362" providerId="ADAL" clId="{B16F21D6-94FB-4E29-A8D5-FB37B4C0AD14}" dt="2021-12-05T18:13:32.844" v="754"/>
        <pc:sldMkLst>
          <pc:docMk/>
          <pc:sldMk cId="2995657661" sldId="902"/>
        </pc:sldMkLst>
        <pc:spChg chg="mod">
          <ac:chgData name="Siva Kumar Kota" userId="8cadb4c2-62b7-4d45-8089-660ce4513362" providerId="ADAL" clId="{B16F21D6-94FB-4E29-A8D5-FB37B4C0AD14}" dt="2021-12-05T18:05:36.298" v="624" actId="20577"/>
          <ac:spMkLst>
            <pc:docMk/>
            <pc:sldMk cId="2995657661" sldId="902"/>
            <ac:spMk id="2" creationId="{5F74A19E-9AA0-4AA4-A652-FAB2EF51F365}"/>
          </ac:spMkLst>
        </pc:spChg>
      </pc:sldChg>
      <pc:sldChg chg="modSp mod">
        <pc:chgData name="Siva Kumar Kota" userId="8cadb4c2-62b7-4d45-8089-660ce4513362" providerId="ADAL" clId="{B16F21D6-94FB-4E29-A8D5-FB37B4C0AD14}" dt="2021-12-05T17:58:48.652" v="418" actId="20577"/>
        <pc:sldMkLst>
          <pc:docMk/>
          <pc:sldMk cId="934629745" sldId="903"/>
        </pc:sldMkLst>
        <pc:spChg chg="mod">
          <ac:chgData name="Siva Kumar Kota" userId="8cadb4c2-62b7-4d45-8089-660ce4513362" providerId="ADAL" clId="{B16F21D6-94FB-4E29-A8D5-FB37B4C0AD14}" dt="2021-12-05T17:58:48.652" v="418" actId="20577"/>
          <ac:spMkLst>
            <pc:docMk/>
            <pc:sldMk cId="934629745" sldId="903"/>
            <ac:spMk id="2" creationId="{5F74A19E-9AA0-4AA4-A652-FAB2EF51F365}"/>
          </ac:spMkLst>
        </pc:spChg>
      </pc:sldChg>
      <pc:sldChg chg="modSp del mod">
        <pc:chgData name="Siva Kumar Kota" userId="8cadb4c2-62b7-4d45-8089-660ce4513362" providerId="ADAL" clId="{B16F21D6-94FB-4E29-A8D5-FB37B4C0AD14}" dt="2021-12-05T18:24:23.811" v="829" actId="2696"/>
        <pc:sldMkLst>
          <pc:docMk/>
          <pc:sldMk cId="61759710" sldId="904"/>
        </pc:sldMkLst>
        <pc:spChg chg="mod">
          <ac:chgData name="Siva Kumar Kota" userId="8cadb4c2-62b7-4d45-8089-660ce4513362" providerId="ADAL" clId="{B16F21D6-94FB-4E29-A8D5-FB37B4C0AD14}" dt="2021-12-05T18:24:10.610" v="828" actId="20577"/>
          <ac:spMkLst>
            <pc:docMk/>
            <pc:sldMk cId="61759710" sldId="904"/>
            <ac:spMk id="2" creationId="{5F74A19E-9AA0-4AA4-A652-FAB2EF51F365}"/>
          </ac:spMkLst>
        </pc:spChg>
      </pc:sldChg>
      <pc:sldChg chg="add">
        <pc:chgData name="Siva Kumar Kota" userId="8cadb4c2-62b7-4d45-8089-660ce4513362" providerId="ADAL" clId="{B16F21D6-94FB-4E29-A8D5-FB37B4C0AD14}" dt="2021-12-05T18:24:36.052" v="830"/>
        <pc:sldMkLst>
          <pc:docMk/>
          <pc:sldMk cId="222540311" sldId="904"/>
        </pc:sldMkLst>
      </pc:sldChg>
      <pc:sldChg chg="del ord">
        <pc:chgData name="Siva Kumar Kota" userId="8cadb4c2-62b7-4d45-8089-660ce4513362" providerId="ADAL" clId="{B16F21D6-94FB-4E29-A8D5-FB37B4C0AD14}" dt="2021-12-05T18:10:49.274" v="727" actId="2696"/>
        <pc:sldMkLst>
          <pc:docMk/>
          <pc:sldMk cId="462737193" sldId="906"/>
        </pc:sldMkLst>
      </pc:sldChg>
      <pc:sldChg chg="modSp add del mod">
        <pc:chgData name="Siva Kumar Kota" userId="8cadb4c2-62b7-4d45-8089-660ce4513362" providerId="ADAL" clId="{B16F21D6-94FB-4E29-A8D5-FB37B4C0AD14}" dt="2021-12-05T18:24:23.811" v="829" actId="2696"/>
        <pc:sldMkLst>
          <pc:docMk/>
          <pc:sldMk cId="1434206768" sldId="906"/>
        </pc:sldMkLst>
        <pc:spChg chg="mod">
          <ac:chgData name="Siva Kumar Kota" userId="8cadb4c2-62b7-4d45-8089-660ce4513362" providerId="ADAL" clId="{B16F21D6-94FB-4E29-A8D5-FB37B4C0AD14}" dt="2021-12-05T18:24:04.800" v="826" actId="20577"/>
          <ac:spMkLst>
            <pc:docMk/>
            <pc:sldMk cId="1434206768" sldId="906"/>
            <ac:spMk id="2" creationId="{5F74A19E-9AA0-4AA4-A652-FAB2EF51F365}"/>
          </ac:spMkLst>
        </pc:spChg>
      </pc:sldChg>
      <pc:sldChg chg="modSp add del mod">
        <pc:chgData name="Siva Kumar Kota" userId="8cadb4c2-62b7-4d45-8089-660ce4513362" providerId="ADAL" clId="{B16F21D6-94FB-4E29-A8D5-FB37B4C0AD14}" dt="2021-12-05T18:21:46.762" v="814" actId="2696"/>
        <pc:sldMkLst>
          <pc:docMk/>
          <pc:sldMk cId="2301890866" sldId="906"/>
        </pc:sldMkLst>
        <pc:spChg chg="mod">
          <ac:chgData name="Siva Kumar Kota" userId="8cadb4c2-62b7-4d45-8089-660ce4513362" providerId="ADAL" clId="{B16F21D6-94FB-4E29-A8D5-FB37B4C0AD14}" dt="2021-12-05T18:11:23.935" v="744"/>
          <ac:spMkLst>
            <pc:docMk/>
            <pc:sldMk cId="2301890866" sldId="906"/>
            <ac:spMk id="2" creationId="{5F74A19E-9AA0-4AA4-A652-FAB2EF51F365}"/>
          </ac:spMkLst>
        </pc:spChg>
      </pc:sldChg>
      <pc:sldChg chg="add">
        <pc:chgData name="Siva Kumar Kota" userId="8cadb4c2-62b7-4d45-8089-660ce4513362" providerId="ADAL" clId="{B16F21D6-94FB-4E29-A8D5-FB37B4C0AD14}" dt="2021-12-05T18:24:36.052" v="830"/>
        <pc:sldMkLst>
          <pc:docMk/>
          <pc:sldMk cId="4201517670" sldId="906"/>
        </pc:sldMkLst>
      </pc:sldChg>
      <pc:sldChg chg="del">
        <pc:chgData name="Siva Kumar Kota" userId="8cadb4c2-62b7-4d45-8089-660ce4513362" providerId="ADAL" clId="{B16F21D6-94FB-4E29-A8D5-FB37B4C0AD14}" dt="2021-12-05T18:05:56.981" v="625" actId="2696"/>
        <pc:sldMkLst>
          <pc:docMk/>
          <pc:sldMk cId="3590640613" sldId="907"/>
        </pc:sldMkLst>
      </pc:sldChg>
      <pc:sldChg chg="modSp del mod ord">
        <pc:chgData name="Siva Kumar Kota" userId="8cadb4c2-62b7-4d45-8089-660ce4513362" providerId="ADAL" clId="{B16F21D6-94FB-4E29-A8D5-FB37B4C0AD14}" dt="2021-12-05T18:48:18.389" v="1394" actId="47"/>
        <pc:sldMkLst>
          <pc:docMk/>
          <pc:sldMk cId="2771383183" sldId="908"/>
        </pc:sldMkLst>
        <pc:spChg chg="mod">
          <ac:chgData name="Siva Kumar Kota" userId="8cadb4c2-62b7-4d45-8089-660ce4513362" providerId="ADAL" clId="{B16F21D6-94FB-4E29-A8D5-FB37B4C0AD14}" dt="2021-12-05T18:25:02.170" v="836" actId="20577"/>
          <ac:spMkLst>
            <pc:docMk/>
            <pc:sldMk cId="2771383183" sldId="908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6:11.220" v="628" actId="47"/>
        <pc:sldMkLst>
          <pc:docMk/>
          <pc:sldMk cId="455996959" sldId="909"/>
        </pc:sldMkLst>
      </pc:sldChg>
      <pc:sldChg chg="addSp delSp modSp mod ord modNotesTx">
        <pc:chgData name="Siva Kumar Kota" userId="8cadb4c2-62b7-4d45-8089-660ce4513362" providerId="ADAL" clId="{B16F21D6-94FB-4E29-A8D5-FB37B4C0AD14}" dt="2021-12-06T04:06:39.382" v="1573" actId="20577"/>
        <pc:sldMkLst>
          <pc:docMk/>
          <pc:sldMk cId="4195013369" sldId="911"/>
        </pc:sldMkLst>
        <pc:spChg chg="mod">
          <ac:chgData name="Siva Kumar Kota" userId="8cadb4c2-62b7-4d45-8089-660ce4513362" providerId="ADAL" clId="{B16F21D6-94FB-4E29-A8D5-FB37B4C0AD14}" dt="2021-12-05T17:59:28.763" v="436" actId="20577"/>
          <ac:spMkLst>
            <pc:docMk/>
            <pc:sldMk cId="4195013369" sldId="911"/>
            <ac:spMk id="2" creationId="{5F74A19E-9AA0-4AA4-A652-FAB2EF51F365}"/>
          </ac:spMkLst>
        </pc:spChg>
        <pc:spChg chg="add del mod">
          <ac:chgData name="Siva Kumar Kota" userId="8cadb4c2-62b7-4d45-8089-660ce4513362" providerId="ADAL" clId="{B16F21D6-94FB-4E29-A8D5-FB37B4C0AD14}" dt="2021-12-06T04:06:34.451" v="1568" actId="478"/>
          <ac:spMkLst>
            <pc:docMk/>
            <pc:sldMk cId="4195013369" sldId="911"/>
            <ac:spMk id="4" creationId="{738AE9BC-5BF9-450D-99EE-F51E5F816C6F}"/>
          </ac:spMkLst>
        </pc:spChg>
      </pc:sldChg>
      <pc:sldChg chg="modSp del mod ord">
        <pc:chgData name="Siva Kumar Kota" userId="8cadb4c2-62b7-4d45-8089-660ce4513362" providerId="ADAL" clId="{B16F21D6-94FB-4E29-A8D5-FB37B4C0AD14}" dt="2021-12-05T18:22:59.024" v="823" actId="2696"/>
        <pc:sldMkLst>
          <pc:docMk/>
          <pc:sldMk cId="326483707" sldId="913"/>
        </pc:sldMkLst>
        <pc:spChg chg="mod">
          <ac:chgData name="Siva Kumar Kota" userId="8cadb4c2-62b7-4d45-8089-660ce4513362" providerId="ADAL" clId="{B16F21D6-94FB-4E29-A8D5-FB37B4C0AD14}" dt="2021-12-05T18:07:10.152" v="652" actId="6549"/>
          <ac:spMkLst>
            <pc:docMk/>
            <pc:sldMk cId="326483707" sldId="913"/>
            <ac:spMk id="2" creationId="{5F74A19E-9AA0-4AA4-A652-FAB2EF51F365}"/>
          </ac:spMkLst>
        </pc:spChg>
      </pc:sldChg>
      <pc:sldChg chg="modSp add mod">
        <pc:chgData name="Siva Kumar Kota" userId="8cadb4c2-62b7-4d45-8089-660ce4513362" providerId="ADAL" clId="{B16F21D6-94FB-4E29-A8D5-FB37B4C0AD14}" dt="2021-12-05T18:24:43.788" v="832" actId="20577"/>
        <pc:sldMkLst>
          <pc:docMk/>
          <pc:sldMk cId="1023359945" sldId="913"/>
        </pc:sldMkLst>
        <pc:spChg chg="mod">
          <ac:chgData name="Siva Kumar Kota" userId="8cadb4c2-62b7-4d45-8089-660ce4513362" providerId="ADAL" clId="{B16F21D6-94FB-4E29-A8D5-FB37B4C0AD14}" dt="2021-12-05T18:24:43.788" v="832" actId="20577"/>
          <ac:spMkLst>
            <pc:docMk/>
            <pc:sldMk cId="1023359945" sldId="913"/>
            <ac:spMk id="2" creationId="{5F74A19E-9AA0-4AA4-A652-FAB2EF51F365}"/>
          </ac:spMkLst>
        </pc:spChg>
      </pc:sldChg>
      <pc:sldChg chg="del ord">
        <pc:chgData name="Siva Kumar Kota" userId="8cadb4c2-62b7-4d45-8089-660ce4513362" providerId="ADAL" clId="{B16F21D6-94FB-4E29-A8D5-FB37B4C0AD14}" dt="2021-12-05T18:09:27.837" v="722" actId="47"/>
        <pc:sldMkLst>
          <pc:docMk/>
          <pc:sldMk cId="545044495" sldId="914"/>
        </pc:sldMkLst>
      </pc:sldChg>
      <pc:sldChg chg="modSp mod">
        <pc:chgData name="Siva Kumar Kota" userId="8cadb4c2-62b7-4d45-8089-660ce4513362" providerId="ADAL" clId="{B16F21D6-94FB-4E29-A8D5-FB37B4C0AD14}" dt="2021-12-05T18:24:54.875" v="834" actId="20577"/>
        <pc:sldMkLst>
          <pc:docMk/>
          <pc:sldMk cId="1064935820" sldId="915"/>
        </pc:sldMkLst>
        <pc:spChg chg="mod">
          <ac:chgData name="Siva Kumar Kota" userId="8cadb4c2-62b7-4d45-8089-660ce4513362" providerId="ADAL" clId="{B16F21D6-94FB-4E29-A8D5-FB37B4C0AD14}" dt="2021-12-05T18:24:54.875" v="834" actId="20577"/>
          <ac:spMkLst>
            <pc:docMk/>
            <pc:sldMk cId="1064935820" sldId="915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7:45:04.861" v="251" actId="2696"/>
        <pc:sldMkLst>
          <pc:docMk/>
          <pc:sldMk cId="347398831" sldId="916"/>
        </pc:sldMkLst>
      </pc:sldChg>
      <pc:sldChg chg="modSp del mod ord">
        <pc:chgData name="Siva Kumar Kota" userId="8cadb4c2-62b7-4d45-8089-660ce4513362" providerId="ADAL" clId="{B16F21D6-94FB-4E29-A8D5-FB37B4C0AD14}" dt="2021-12-05T18:49:09.141" v="1402" actId="47"/>
        <pc:sldMkLst>
          <pc:docMk/>
          <pc:sldMk cId="1778405746" sldId="917"/>
        </pc:sldMkLst>
        <pc:spChg chg="mod">
          <ac:chgData name="Siva Kumar Kota" userId="8cadb4c2-62b7-4d45-8089-660ce4513362" providerId="ADAL" clId="{B16F21D6-94FB-4E29-A8D5-FB37B4C0AD14}" dt="2021-12-05T18:48:56.381" v="1398" actId="21"/>
          <ac:spMkLst>
            <pc:docMk/>
            <pc:sldMk cId="1778405746" sldId="917"/>
            <ac:spMk id="4" creationId="{A95203FC-F0B1-47CC-88DA-64E17E41D5DF}"/>
          </ac:spMkLst>
        </pc:spChg>
      </pc:sldChg>
      <pc:sldChg chg="delSp modSp add mod">
        <pc:chgData name="Siva Kumar Kota" userId="8cadb4c2-62b7-4d45-8089-660ce4513362" providerId="ADAL" clId="{B16F21D6-94FB-4E29-A8D5-FB37B4C0AD14}" dt="2021-12-06T03:39:43.051" v="1463" actId="20577"/>
        <pc:sldMkLst>
          <pc:docMk/>
          <pc:sldMk cId="751912435" sldId="925"/>
        </pc:sldMkLst>
        <pc:spChg chg="mod">
          <ac:chgData name="Siva Kumar Kota" userId="8cadb4c2-62b7-4d45-8089-660ce4513362" providerId="ADAL" clId="{B16F21D6-94FB-4E29-A8D5-FB37B4C0AD14}" dt="2021-12-05T18:28:09.249" v="888" actId="20577"/>
          <ac:spMkLst>
            <pc:docMk/>
            <pc:sldMk cId="751912435" sldId="925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6T03:39:43.051" v="1463" actId="20577"/>
          <ac:spMkLst>
            <pc:docMk/>
            <pc:sldMk cId="751912435" sldId="925"/>
            <ac:spMk id="36" creationId="{7C4DFE86-8537-496B-AEF7-2B05C3146F46}"/>
          </ac:spMkLst>
        </pc:spChg>
        <pc:picChg chg="del">
          <ac:chgData name="Siva Kumar Kota" userId="8cadb4c2-62b7-4d45-8089-660ce4513362" providerId="ADAL" clId="{B16F21D6-94FB-4E29-A8D5-FB37B4C0AD14}" dt="2021-12-05T18:28:42.216" v="936" actId="478"/>
          <ac:picMkLst>
            <pc:docMk/>
            <pc:sldMk cId="751912435" sldId="925"/>
            <ac:picMk id="24" creationId="{D29DA6FB-729E-4F92-9BA9-52D533BB5FD3}"/>
          </ac:picMkLst>
        </pc:picChg>
      </pc:sldChg>
      <pc:sldChg chg="add del">
        <pc:chgData name="Siva Kumar Kota" userId="8cadb4c2-62b7-4d45-8089-660ce4513362" providerId="ADAL" clId="{B16F21D6-94FB-4E29-A8D5-FB37B4C0AD14}" dt="2021-12-05T16:59:47.984" v="31" actId="47"/>
        <pc:sldMkLst>
          <pc:docMk/>
          <pc:sldMk cId="2123722607" sldId="970"/>
        </pc:sldMkLst>
      </pc:sldChg>
      <pc:sldChg chg="add del">
        <pc:chgData name="Siva Kumar Kota" userId="8cadb4c2-62b7-4d45-8089-660ce4513362" providerId="ADAL" clId="{B16F21D6-94FB-4E29-A8D5-FB37B4C0AD14}" dt="2021-12-05T16:59:41.308" v="30" actId="47"/>
        <pc:sldMkLst>
          <pc:docMk/>
          <pc:sldMk cId="2548056245" sldId="1001"/>
        </pc:sldMkLst>
      </pc:sldChg>
      <pc:sldChg chg="add del">
        <pc:chgData name="Siva Kumar Kota" userId="8cadb4c2-62b7-4d45-8089-660ce4513362" providerId="ADAL" clId="{B16F21D6-94FB-4E29-A8D5-FB37B4C0AD14}" dt="2021-12-05T18:25:56.029" v="866" actId="2696"/>
        <pc:sldMkLst>
          <pc:docMk/>
          <pc:sldMk cId="1143806687" sldId="1005"/>
        </pc:sldMkLst>
      </pc:sldChg>
      <pc:sldChg chg="add del">
        <pc:chgData name="Siva Kumar Kota" userId="8cadb4c2-62b7-4d45-8089-660ce4513362" providerId="ADAL" clId="{B16F21D6-94FB-4E29-A8D5-FB37B4C0AD14}" dt="2021-12-05T17:45:36.120" v="252" actId="2696"/>
        <pc:sldMkLst>
          <pc:docMk/>
          <pc:sldMk cId="1980033453" sldId="1005"/>
        </pc:sldMkLst>
      </pc:sldChg>
      <pc:sldChg chg="add del">
        <pc:chgData name="Siva Kumar Kota" userId="8cadb4c2-62b7-4d45-8089-660ce4513362" providerId="ADAL" clId="{B16F21D6-94FB-4E29-A8D5-FB37B4C0AD14}" dt="2021-12-05T18:25:56.029" v="866" actId="2696"/>
        <pc:sldMkLst>
          <pc:docMk/>
          <pc:sldMk cId="3501015113" sldId="1007"/>
        </pc:sldMkLst>
      </pc:sldChg>
      <pc:sldChg chg="add del">
        <pc:chgData name="Siva Kumar Kota" userId="8cadb4c2-62b7-4d45-8089-660ce4513362" providerId="ADAL" clId="{B16F21D6-94FB-4E29-A8D5-FB37B4C0AD14}" dt="2021-12-05T17:45:36.120" v="252" actId="2696"/>
        <pc:sldMkLst>
          <pc:docMk/>
          <pc:sldMk cId="3553853390" sldId="1007"/>
        </pc:sldMkLst>
      </pc:sldChg>
      <pc:sldChg chg="add del">
        <pc:chgData name="Siva Kumar Kota" userId="8cadb4c2-62b7-4d45-8089-660ce4513362" providerId="ADAL" clId="{B16F21D6-94FB-4E29-A8D5-FB37B4C0AD14}" dt="2021-12-05T17:45:36.120" v="252" actId="2696"/>
        <pc:sldMkLst>
          <pc:docMk/>
          <pc:sldMk cId="420987646" sldId="1008"/>
        </pc:sldMkLst>
      </pc:sldChg>
      <pc:sldChg chg="add del">
        <pc:chgData name="Siva Kumar Kota" userId="8cadb4c2-62b7-4d45-8089-660ce4513362" providerId="ADAL" clId="{B16F21D6-94FB-4E29-A8D5-FB37B4C0AD14}" dt="2021-12-05T18:25:56.029" v="866" actId="2696"/>
        <pc:sldMkLst>
          <pc:docMk/>
          <pc:sldMk cId="1305695728" sldId="1008"/>
        </pc:sldMkLst>
      </pc:sldChg>
      <pc:sldChg chg="modSp add mod">
        <pc:chgData name="Siva Kumar Kota" userId="8cadb4c2-62b7-4d45-8089-660ce4513362" providerId="ADAL" clId="{B16F21D6-94FB-4E29-A8D5-FB37B4C0AD14}" dt="2021-12-05T18:42:44.187" v="1354" actId="404"/>
        <pc:sldMkLst>
          <pc:docMk/>
          <pc:sldMk cId="1643437378" sldId="1009"/>
        </pc:sldMkLst>
        <pc:spChg chg="mod">
          <ac:chgData name="Siva Kumar Kota" userId="8cadb4c2-62b7-4d45-8089-660ce4513362" providerId="ADAL" clId="{B16F21D6-94FB-4E29-A8D5-FB37B4C0AD14}" dt="2021-12-05T18:42:44.187" v="1354" actId="404"/>
          <ac:spMkLst>
            <pc:docMk/>
            <pc:sldMk cId="1643437378" sldId="1009"/>
            <ac:spMk id="6" creationId="{2C0DACA5-98A9-4AA8-9593-0E9B7157511E}"/>
          </ac:spMkLst>
        </pc:spChg>
        <pc:spChg chg="mod">
          <ac:chgData name="Siva Kumar Kota" userId="8cadb4c2-62b7-4d45-8089-660ce4513362" providerId="ADAL" clId="{B16F21D6-94FB-4E29-A8D5-FB37B4C0AD14}" dt="2021-12-05T18:42:40.413" v="1352" actId="404"/>
          <ac:spMkLst>
            <pc:docMk/>
            <pc:sldMk cId="1643437378" sldId="1009"/>
            <ac:spMk id="7" creationId="{12EBDF38-A37E-4A54-A94D-F156AE6B5A2B}"/>
          </ac:spMkLst>
        </pc:spChg>
      </pc:sldChg>
      <pc:sldChg chg="add del">
        <pc:chgData name="Siva Kumar Kota" userId="8cadb4c2-62b7-4d45-8089-660ce4513362" providerId="ADAL" clId="{B16F21D6-94FB-4E29-A8D5-FB37B4C0AD14}" dt="2021-12-05T17:49:29.996" v="277" actId="2696"/>
        <pc:sldMkLst>
          <pc:docMk/>
          <pc:sldMk cId="1972394349" sldId="1009"/>
        </pc:sldMkLst>
      </pc:sldChg>
      <pc:sldChg chg="add del">
        <pc:chgData name="Siva Kumar Kota" userId="8cadb4c2-62b7-4d45-8089-660ce4513362" providerId="ADAL" clId="{B16F21D6-94FB-4E29-A8D5-FB37B4C0AD14}" dt="2021-12-05T16:12:50.198" v="3"/>
        <pc:sldMkLst>
          <pc:docMk/>
          <pc:sldMk cId="2600915950" sldId="1009"/>
        </pc:sldMkLst>
      </pc:sldChg>
      <pc:sldChg chg="add">
        <pc:chgData name="Siva Kumar Kota" userId="8cadb4c2-62b7-4d45-8089-660ce4513362" providerId="ADAL" clId="{B16F21D6-94FB-4E29-A8D5-FB37B4C0AD14}" dt="2021-12-05T17:49:37.322" v="278"/>
        <pc:sldMkLst>
          <pc:docMk/>
          <pc:sldMk cId="746273862" sldId="1010"/>
        </pc:sldMkLst>
      </pc:sldChg>
      <pc:sldChg chg="add del">
        <pc:chgData name="Siva Kumar Kota" userId="8cadb4c2-62b7-4d45-8089-660ce4513362" providerId="ADAL" clId="{B16F21D6-94FB-4E29-A8D5-FB37B4C0AD14}" dt="2021-12-05T17:49:29.996" v="277" actId="2696"/>
        <pc:sldMkLst>
          <pc:docMk/>
          <pc:sldMk cId="2120882408" sldId="1010"/>
        </pc:sldMkLst>
      </pc:sldChg>
      <pc:sldChg chg="add">
        <pc:chgData name="Siva Kumar Kota" userId="8cadb4c2-62b7-4d45-8089-660ce4513362" providerId="ADAL" clId="{B16F21D6-94FB-4E29-A8D5-FB37B4C0AD14}" dt="2021-12-05T17:49:37.322" v="278"/>
        <pc:sldMkLst>
          <pc:docMk/>
          <pc:sldMk cId="1575238378" sldId="1011"/>
        </pc:sldMkLst>
      </pc:sldChg>
      <pc:sldChg chg="add del">
        <pc:chgData name="Siva Kumar Kota" userId="8cadb4c2-62b7-4d45-8089-660ce4513362" providerId="ADAL" clId="{B16F21D6-94FB-4E29-A8D5-FB37B4C0AD14}" dt="2021-12-05T17:49:29.996" v="277" actId="2696"/>
        <pc:sldMkLst>
          <pc:docMk/>
          <pc:sldMk cId="2690073662" sldId="1011"/>
        </pc:sldMkLst>
      </pc:sldChg>
      <pc:sldChg chg="add">
        <pc:chgData name="Siva Kumar Kota" userId="8cadb4c2-62b7-4d45-8089-660ce4513362" providerId="ADAL" clId="{B16F21D6-94FB-4E29-A8D5-FB37B4C0AD14}" dt="2021-12-05T17:52:21.810" v="296"/>
        <pc:sldMkLst>
          <pc:docMk/>
          <pc:sldMk cId="1591386107" sldId="1012"/>
        </pc:sldMkLst>
      </pc:sldChg>
      <pc:sldChg chg="add del">
        <pc:chgData name="Siva Kumar Kota" userId="8cadb4c2-62b7-4d45-8089-660ce4513362" providerId="ADAL" clId="{B16F21D6-94FB-4E29-A8D5-FB37B4C0AD14}" dt="2021-12-05T17:52:05.615" v="293" actId="2696"/>
        <pc:sldMkLst>
          <pc:docMk/>
          <pc:sldMk cId="3490050618" sldId="1012"/>
        </pc:sldMkLst>
      </pc:sldChg>
      <pc:sldChg chg="add del">
        <pc:chgData name="Siva Kumar Kota" userId="8cadb4c2-62b7-4d45-8089-660ce4513362" providerId="ADAL" clId="{B16F21D6-94FB-4E29-A8D5-FB37B4C0AD14}" dt="2021-12-05T17:45:57.579" v="254" actId="2696"/>
        <pc:sldMkLst>
          <pc:docMk/>
          <pc:sldMk cId="1951203429" sldId="1013"/>
        </pc:sldMkLst>
      </pc:sldChg>
      <pc:sldChg chg="addSp delSp modSp add mod">
        <pc:chgData name="Siva Kumar Kota" userId="8cadb4c2-62b7-4d45-8089-660ce4513362" providerId="ADAL" clId="{B16F21D6-94FB-4E29-A8D5-FB37B4C0AD14}" dt="2021-12-05T18:44:26.949" v="1364" actId="108"/>
        <pc:sldMkLst>
          <pc:docMk/>
          <pc:sldMk cId="2691832597" sldId="1013"/>
        </pc:sldMkLst>
        <pc:spChg chg="mod">
          <ac:chgData name="Siva Kumar Kota" userId="8cadb4c2-62b7-4d45-8089-660ce4513362" providerId="ADAL" clId="{B16F21D6-94FB-4E29-A8D5-FB37B4C0AD14}" dt="2021-12-05T18:44:26.949" v="1364" actId="108"/>
          <ac:spMkLst>
            <pc:docMk/>
            <pc:sldMk cId="2691832597" sldId="1013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4:20.485" v="1184" actId="20577"/>
          <ac:spMkLst>
            <pc:docMk/>
            <pc:sldMk cId="2691832597" sldId="1013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8:34:16.964" v="1182" actId="20577"/>
          <ac:spMkLst>
            <pc:docMk/>
            <pc:sldMk cId="2691832597" sldId="1013"/>
            <ac:spMk id="11" creationId="{0535A1EF-4104-473C-AFCF-504E195C3D2E}"/>
          </ac:spMkLst>
        </pc:spChg>
        <pc:spChg chg="del">
          <ac:chgData name="Siva Kumar Kota" userId="8cadb4c2-62b7-4d45-8089-660ce4513362" providerId="ADAL" clId="{B16F21D6-94FB-4E29-A8D5-FB37B4C0AD14}" dt="2021-12-05T17:47:06.026" v="256" actId="478"/>
          <ac:spMkLst>
            <pc:docMk/>
            <pc:sldMk cId="2691832597" sldId="1013"/>
            <ac:spMk id="21" creationId="{108AB7EE-96B8-4B8B-8353-854743EFEA0B}"/>
          </ac:spMkLst>
        </pc:spChg>
        <pc:spChg chg="del">
          <ac:chgData name="Siva Kumar Kota" userId="8cadb4c2-62b7-4d45-8089-660ce4513362" providerId="ADAL" clId="{B16F21D6-94FB-4E29-A8D5-FB37B4C0AD14}" dt="2021-12-05T17:47:13.520" v="259" actId="478"/>
          <ac:spMkLst>
            <pc:docMk/>
            <pc:sldMk cId="2691832597" sldId="1013"/>
            <ac:spMk id="28" creationId="{F6F69862-13A8-43CD-99AE-9D60C04C5EDC}"/>
          </ac:spMkLst>
        </pc:spChg>
        <pc:spChg chg="add mod">
          <ac:chgData name="Siva Kumar Kota" userId="8cadb4c2-62b7-4d45-8089-660ce4513362" providerId="ADAL" clId="{B16F21D6-94FB-4E29-A8D5-FB37B4C0AD14}" dt="2021-12-05T17:55:55.686" v="365" actId="1035"/>
          <ac:spMkLst>
            <pc:docMk/>
            <pc:sldMk cId="2691832597" sldId="1013"/>
            <ac:spMk id="33" creationId="{5DCA8263-3DB2-47D3-A5AC-429419176BB8}"/>
          </ac:spMkLst>
        </pc:spChg>
        <pc:spChg chg="del">
          <ac:chgData name="Siva Kumar Kota" userId="8cadb4c2-62b7-4d45-8089-660ce4513362" providerId="ADAL" clId="{B16F21D6-94FB-4E29-A8D5-FB37B4C0AD14}" dt="2021-12-05T17:47:17.698" v="260" actId="478"/>
          <ac:spMkLst>
            <pc:docMk/>
            <pc:sldMk cId="2691832597" sldId="1013"/>
            <ac:spMk id="36" creationId="{F192258C-BAF9-44DF-88CD-04910EBE2FB2}"/>
          </ac:spMkLst>
        </pc:spChg>
        <pc:spChg chg="del mod">
          <ac:chgData name="Siva Kumar Kota" userId="8cadb4c2-62b7-4d45-8089-660ce4513362" providerId="ADAL" clId="{B16F21D6-94FB-4E29-A8D5-FB37B4C0AD14}" dt="2021-12-05T17:47:10.513" v="258" actId="478"/>
          <ac:spMkLst>
            <pc:docMk/>
            <pc:sldMk cId="2691832597" sldId="1013"/>
            <ac:spMk id="37" creationId="{CC18781A-99D1-4C0A-803C-E56F8AF73D8C}"/>
          </ac:spMkLst>
        </pc:spChg>
        <pc:spChg chg="del">
          <ac:chgData name="Siva Kumar Kota" userId="8cadb4c2-62b7-4d45-8089-660ce4513362" providerId="ADAL" clId="{B16F21D6-94FB-4E29-A8D5-FB37B4C0AD14}" dt="2021-12-05T17:47:21.320" v="261" actId="478"/>
          <ac:spMkLst>
            <pc:docMk/>
            <pc:sldMk cId="2691832597" sldId="1013"/>
            <ac:spMk id="38" creationId="{C0AB3685-5D67-4214-82E7-F5579D580939}"/>
          </ac:spMkLst>
        </pc:spChg>
        <pc:spChg chg="add mod">
          <ac:chgData name="Siva Kumar Kota" userId="8cadb4c2-62b7-4d45-8089-660ce4513362" providerId="ADAL" clId="{B16F21D6-94FB-4E29-A8D5-FB37B4C0AD14}" dt="2021-12-05T18:26:53.412" v="871"/>
          <ac:spMkLst>
            <pc:docMk/>
            <pc:sldMk cId="2691832597" sldId="1013"/>
            <ac:spMk id="41" creationId="{566EE2FD-B9CE-412A-85A7-93E4C18DA18A}"/>
          </ac:spMkLst>
        </pc:spChg>
      </pc:sldChg>
      <pc:sldChg chg="modSp add del mod">
        <pc:chgData name="Siva Kumar Kota" userId="8cadb4c2-62b7-4d45-8089-660ce4513362" providerId="ADAL" clId="{B16F21D6-94FB-4E29-A8D5-FB37B4C0AD14}" dt="2021-12-05T17:49:29.996" v="277" actId="2696"/>
        <pc:sldMkLst>
          <pc:docMk/>
          <pc:sldMk cId="1090063511" sldId="1016"/>
        </pc:sldMkLst>
        <pc:spChg chg="mod">
          <ac:chgData name="Siva Kumar Kota" userId="8cadb4c2-62b7-4d45-8089-660ce4513362" providerId="ADAL" clId="{B16F21D6-94FB-4E29-A8D5-FB37B4C0AD14}" dt="2021-12-05T16:15:42.586" v="22" actId="20577"/>
          <ac:spMkLst>
            <pc:docMk/>
            <pc:sldMk cId="1090063511" sldId="1016"/>
            <ac:spMk id="6" creationId="{EEE52815-CFA6-45AB-821B-5C53B35D54AE}"/>
          </ac:spMkLst>
        </pc:spChg>
      </pc:sldChg>
      <pc:sldChg chg="modSp add mod">
        <pc:chgData name="Siva Kumar Kota" userId="8cadb4c2-62b7-4d45-8089-660ce4513362" providerId="ADAL" clId="{B16F21D6-94FB-4E29-A8D5-FB37B4C0AD14}" dt="2021-12-05T17:50:30.183" v="288" actId="6549"/>
        <pc:sldMkLst>
          <pc:docMk/>
          <pc:sldMk cId="2993327323" sldId="1016"/>
        </pc:sldMkLst>
        <pc:spChg chg="mod">
          <ac:chgData name="Siva Kumar Kota" userId="8cadb4c2-62b7-4d45-8089-660ce4513362" providerId="ADAL" clId="{B16F21D6-94FB-4E29-A8D5-FB37B4C0AD14}" dt="2021-12-05T17:50:30.183" v="288" actId="6549"/>
          <ac:spMkLst>
            <pc:docMk/>
            <pc:sldMk cId="2993327323" sldId="1016"/>
            <ac:spMk id="6" creationId="{EEE52815-CFA6-45AB-821B-5C53B35D54AE}"/>
          </ac:spMkLst>
        </pc:spChg>
      </pc:sldChg>
      <pc:sldChg chg="add del ord">
        <pc:chgData name="Siva Kumar Kota" userId="8cadb4c2-62b7-4d45-8089-660ce4513362" providerId="ADAL" clId="{B16F21D6-94FB-4E29-A8D5-FB37B4C0AD14}" dt="2021-12-05T17:41:50.339" v="234" actId="2696"/>
        <pc:sldMkLst>
          <pc:docMk/>
          <pc:sldMk cId="436971696" sldId="1017"/>
        </pc:sldMkLst>
      </pc:sldChg>
      <pc:sldChg chg="addSp delSp modSp add mod">
        <pc:chgData name="Siva Kumar Kota" userId="8cadb4c2-62b7-4d45-8089-660ce4513362" providerId="ADAL" clId="{B16F21D6-94FB-4E29-A8D5-FB37B4C0AD14}" dt="2021-12-05T18:42:21.664" v="1349" actId="1076"/>
        <pc:sldMkLst>
          <pc:docMk/>
          <pc:sldMk cId="2437323863" sldId="1017"/>
        </pc:sldMkLst>
        <pc:spChg chg="add mod">
          <ac:chgData name="Siva Kumar Kota" userId="8cadb4c2-62b7-4d45-8089-660ce4513362" providerId="ADAL" clId="{B16F21D6-94FB-4E29-A8D5-FB37B4C0AD14}" dt="2021-12-05T17:54:16.895" v="357" actId="14100"/>
          <ac:spMkLst>
            <pc:docMk/>
            <pc:sldMk cId="2437323863" sldId="1017"/>
            <ac:spMk id="2" creationId="{9166876F-4969-4952-BC72-675D50E357D9}"/>
          </ac:spMkLst>
        </pc:spChg>
        <pc:spChg chg="mod">
          <ac:chgData name="Siva Kumar Kota" userId="8cadb4c2-62b7-4d45-8089-660ce4513362" providerId="ADAL" clId="{B16F21D6-94FB-4E29-A8D5-FB37B4C0AD14}" dt="2021-12-05T18:42:21.664" v="1349" actId="1076"/>
          <ac:spMkLst>
            <pc:docMk/>
            <pc:sldMk cId="2437323863" sldId="1017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2:40.648" v="1130" actId="20577"/>
          <ac:spMkLst>
            <pc:docMk/>
            <pc:sldMk cId="2437323863" sldId="1017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7:52:15.400" v="295" actId="6549"/>
          <ac:spMkLst>
            <pc:docMk/>
            <pc:sldMk cId="2437323863" sldId="1017"/>
            <ac:spMk id="11" creationId="{0535A1EF-4104-473C-AFCF-504E195C3D2E}"/>
          </ac:spMkLst>
        </pc:spChg>
        <pc:spChg chg="add del">
          <ac:chgData name="Siva Kumar Kota" userId="8cadb4c2-62b7-4d45-8089-660ce4513362" providerId="ADAL" clId="{B16F21D6-94FB-4E29-A8D5-FB37B4C0AD14}" dt="2021-12-05T17:52:34.076" v="297" actId="478"/>
          <ac:spMkLst>
            <pc:docMk/>
            <pc:sldMk cId="2437323863" sldId="1017"/>
            <ac:spMk id="21" creationId="{108AB7EE-96B8-4B8B-8353-854743EFEA0B}"/>
          </ac:spMkLst>
        </pc:spChg>
        <pc:spChg chg="mod">
          <ac:chgData name="Siva Kumar Kota" userId="8cadb4c2-62b7-4d45-8089-660ce4513362" providerId="ADAL" clId="{B16F21D6-94FB-4E29-A8D5-FB37B4C0AD14}" dt="2021-12-05T17:53:07.020" v="309" actId="20577"/>
          <ac:spMkLst>
            <pc:docMk/>
            <pc:sldMk cId="2437323863" sldId="1017"/>
            <ac:spMk id="25" creationId="{B3D52DB7-0751-47CC-A807-DAD3595E51E7}"/>
          </ac:spMkLst>
        </pc:spChg>
        <pc:spChg chg="add del mod">
          <ac:chgData name="Siva Kumar Kota" userId="8cadb4c2-62b7-4d45-8089-660ce4513362" providerId="ADAL" clId="{B16F21D6-94FB-4E29-A8D5-FB37B4C0AD14}" dt="2021-12-05T18:26:41.887" v="868"/>
          <ac:spMkLst>
            <pc:docMk/>
            <pc:sldMk cId="2437323863" sldId="1017"/>
            <ac:spMk id="34" creationId="{4A537AFE-47E3-4349-BAAC-9460BE2D2110}"/>
          </ac:spMkLst>
        </pc:spChg>
        <pc:spChg chg="add mod">
          <ac:chgData name="Siva Kumar Kota" userId="8cadb4c2-62b7-4d45-8089-660ce4513362" providerId="ADAL" clId="{B16F21D6-94FB-4E29-A8D5-FB37B4C0AD14}" dt="2021-12-05T18:26:48.242" v="870" actId="1076"/>
          <ac:spMkLst>
            <pc:docMk/>
            <pc:sldMk cId="2437323863" sldId="1017"/>
            <ac:spMk id="35" creationId="{42A84C45-DE64-4D38-A9C5-E587E7FE9BE6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1283431605" sldId="1018"/>
        </pc:sldMkLst>
      </pc:sldChg>
      <pc:sldChg chg="addSp modSp add del mod ord">
        <pc:chgData name="Siva Kumar Kota" userId="8cadb4c2-62b7-4d45-8089-660ce4513362" providerId="ADAL" clId="{B16F21D6-94FB-4E29-A8D5-FB37B4C0AD14}" dt="2021-12-05T18:43:21.667" v="1357" actId="1076"/>
        <pc:sldMkLst>
          <pc:docMk/>
          <pc:sldMk cId="3234608722" sldId="1019"/>
        </pc:sldMkLst>
        <pc:spChg chg="mod">
          <ac:chgData name="Siva Kumar Kota" userId="8cadb4c2-62b7-4d45-8089-660ce4513362" providerId="ADAL" clId="{B16F21D6-94FB-4E29-A8D5-FB37B4C0AD14}" dt="2021-12-05T18:43:21.667" v="1357" actId="1076"/>
          <ac:spMkLst>
            <pc:docMk/>
            <pc:sldMk cId="3234608722" sldId="1019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3:46.778" v="1173" actId="20577"/>
          <ac:spMkLst>
            <pc:docMk/>
            <pc:sldMk cId="3234608722" sldId="1019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7:47:57.137" v="264" actId="20577"/>
          <ac:spMkLst>
            <pc:docMk/>
            <pc:sldMk cId="3234608722" sldId="1019"/>
            <ac:spMk id="11" creationId="{0535A1EF-4104-473C-AFCF-504E195C3D2E}"/>
          </ac:spMkLst>
        </pc:spChg>
        <pc:spChg chg="mod">
          <ac:chgData name="Siva Kumar Kota" userId="8cadb4c2-62b7-4d45-8089-660ce4513362" providerId="ADAL" clId="{B16F21D6-94FB-4E29-A8D5-FB37B4C0AD14}" dt="2021-12-05T18:19:42.754" v="776" actId="1076"/>
          <ac:spMkLst>
            <pc:docMk/>
            <pc:sldMk cId="3234608722" sldId="1019"/>
            <ac:spMk id="21" creationId="{108AB7EE-96B8-4B8B-8353-854743EFEA0B}"/>
          </ac:spMkLst>
        </pc:spChg>
        <pc:spChg chg="add mod">
          <ac:chgData name="Siva Kumar Kota" userId="8cadb4c2-62b7-4d45-8089-660ce4513362" providerId="ADAL" clId="{B16F21D6-94FB-4E29-A8D5-FB37B4C0AD14}" dt="2021-12-05T17:55:35.453" v="362" actId="1035"/>
          <ac:spMkLst>
            <pc:docMk/>
            <pc:sldMk cId="3234608722" sldId="1019"/>
            <ac:spMk id="28" creationId="{C85FBA26-09D0-40F7-B991-37D82C5E0FB0}"/>
          </ac:spMkLst>
        </pc:spChg>
      </pc:sldChg>
      <pc:sldChg chg="modSp add mod">
        <pc:chgData name="Siva Kumar Kota" userId="8cadb4c2-62b7-4d45-8089-660ce4513362" providerId="ADAL" clId="{B16F21D6-94FB-4E29-A8D5-FB37B4C0AD14}" dt="2021-12-05T17:51:38.497" v="291" actId="20577"/>
        <pc:sldMkLst>
          <pc:docMk/>
          <pc:sldMk cId="3901003244" sldId="1021"/>
        </pc:sldMkLst>
        <pc:spChg chg="mod">
          <ac:chgData name="Siva Kumar Kota" userId="8cadb4c2-62b7-4d45-8089-660ce4513362" providerId="ADAL" clId="{B16F21D6-94FB-4E29-A8D5-FB37B4C0AD14}" dt="2021-12-05T17:51:38.497" v="291" actId="20577"/>
          <ac:spMkLst>
            <pc:docMk/>
            <pc:sldMk cId="3901003244" sldId="1021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47:19.824" v="1383" actId="20577"/>
        <pc:sldMkLst>
          <pc:docMk/>
          <pc:sldMk cId="528811835" sldId="1022"/>
        </pc:sldMkLst>
        <pc:spChg chg="mod">
          <ac:chgData name="Siva Kumar Kota" userId="8cadb4c2-62b7-4d45-8089-660ce4513362" providerId="ADAL" clId="{B16F21D6-94FB-4E29-A8D5-FB37B4C0AD14}" dt="2021-12-05T18:47:19.824" v="1383" actId="20577"/>
          <ac:spMkLst>
            <pc:docMk/>
            <pc:sldMk cId="528811835" sldId="1022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0:57.803" v="793" actId="20577"/>
        <pc:sldMkLst>
          <pc:docMk/>
          <pc:sldMk cId="1478773296" sldId="1023"/>
        </pc:sldMkLst>
        <pc:spChg chg="mod">
          <ac:chgData name="Siva Kumar Kota" userId="8cadb4c2-62b7-4d45-8089-660ce4513362" providerId="ADAL" clId="{B16F21D6-94FB-4E29-A8D5-FB37B4C0AD14}" dt="2021-12-05T18:20:57.803" v="793" actId="20577"/>
          <ac:spMkLst>
            <pc:docMk/>
            <pc:sldMk cId="1478773296" sldId="1023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47:32.466" v="1393" actId="20577"/>
        <pc:sldMkLst>
          <pc:docMk/>
          <pc:sldMk cId="183047701" sldId="1024"/>
        </pc:sldMkLst>
        <pc:spChg chg="mod">
          <ac:chgData name="Siva Kumar Kota" userId="8cadb4c2-62b7-4d45-8089-660ce4513362" providerId="ADAL" clId="{B16F21D6-94FB-4E29-A8D5-FB37B4C0AD14}" dt="2021-12-05T18:47:32.466" v="1393" actId="20577"/>
          <ac:spMkLst>
            <pc:docMk/>
            <pc:sldMk cId="183047701" sldId="1024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51:34.595" v="290" actId="20577"/>
        <pc:sldMkLst>
          <pc:docMk/>
          <pc:sldMk cId="2909477524" sldId="1025"/>
        </pc:sldMkLst>
        <pc:spChg chg="mod">
          <ac:chgData name="Siva Kumar Kota" userId="8cadb4c2-62b7-4d45-8089-660ce4513362" providerId="ADAL" clId="{B16F21D6-94FB-4E29-A8D5-FB37B4C0AD14}" dt="2021-12-05T17:51:34.595" v="290" actId="20577"/>
          <ac:spMkLst>
            <pc:docMk/>
            <pc:sldMk cId="2909477524" sldId="1025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51:43.491" v="292" actId="20577"/>
        <pc:sldMkLst>
          <pc:docMk/>
          <pc:sldMk cId="1660628167" sldId="1026"/>
        </pc:sldMkLst>
        <pc:spChg chg="mod">
          <ac:chgData name="Siva Kumar Kota" userId="8cadb4c2-62b7-4d45-8089-660ce4513362" providerId="ADAL" clId="{B16F21D6-94FB-4E29-A8D5-FB37B4C0AD14}" dt="2021-12-05T17:51:43.491" v="292" actId="20577"/>
          <ac:spMkLst>
            <pc:docMk/>
            <pc:sldMk cId="1660628167" sldId="1026"/>
            <ac:spMk id="2" creationId="{AE656A2C-5C85-4F85-BC67-E3555A7BD3FA}"/>
          </ac:spMkLst>
        </pc:spChg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2863438856" sldId="1027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3339678937" sldId="1028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931566031" sldId="1029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1562506295" sldId="1030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2900325582" sldId="1032"/>
        </pc:sldMkLst>
      </pc:sldChg>
      <pc:sldChg chg="addSp delSp modSp add mod">
        <pc:chgData name="Siva Kumar Kota" userId="8cadb4c2-62b7-4d45-8089-660ce4513362" providerId="ADAL" clId="{B16F21D6-94FB-4E29-A8D5-FB37B4C0AD14}" dt="2021-12-05T18:44:00.017" v="1360" actId="1076"/>
        <pc:sldMkLst>
          <pc:docMk/>
          <pc:sldMk cId="3963527653" sldId="1035"/>
        </pc:sldMkLst>
        <pc:spChg chg="mod">
          <ac:chgData name="Siva Kumar Kota" userId="8cadb4c2-62b7-4d45-8089-660ce4513362" providerId="ADAL" clId="{B16F21D6-94FB-4E29-A8D5-FB37B4C0AD14}" dt="2021-12-05T18:44:00.017" v="1360" actId="1076"/>
          <ac:spMkLst>
            <pc:docMk/>
            <pc:sldMk cId="3963527653" sldId="1035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5:40.925" v="1205" actId="20577"/>
          <ac:spMkLst>
            <pc:docMk/>
            <pc:sldMk cId="3963527653" sldId="1035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8:35:36.297" v="1203" actId="20577"/>
          <ac:spMkLst>
            <pc:docMk/>
            <pc:sldMk cId="3963527653" sldId="1035"/>
            <ac:spMk id="11" creationId="{0535A1EF-4104-473C-AFCF-504E195C3D2E}"/>
          </ac:spMkLst>
        </pc:spChg>
        <pc:spChg chg="del">
          <ac:chgData name="Siva Kumar Kota" userId="8cadb4c2-62b7-4d45-8089-660ce4513362" providerId="ADAL" clId="{B16F21D6-94FB-4E29-A8D5-FB37B4C0AD14}" dt="2021-12-05T17:35:24.278" v="72" actId="478"/>
          <ac:spMkLst>
            <pc:docMk/>
            <pc:sldMk cId="3963527653" sldId="1035"/>
            <ac:spMk id="21" creationId="{108AB7EE-96B8-4B8B-8353-854743EFEA0B}"/>
          </ac:spMkLst>
        </pc:spChg>
        <pc:spChg chg="add mod">
          <ac:chgData name="Siva Kumar Kota" userId="8cadb4c2-62b7-4d45-8089-660ce4513362" providerId="ADAL" clId="{B16F21D6-94FB-4E29-A8D5-FB37B4C0AD14}" dt="2021-12-05T17:56:01.434" v="366"/>
          <ac:spMkLst>
            <pc:docMk/>
            <pc:sldMk cId="3963527653" sldId="1035"/>
            <ac:spMk id="28" creationId="{1A642EE6-C681-4CC4-B957-C08C915D8491}"/>
          </ac:spMkLst>
        </pc:spChg>
        <pc:spChg chg="add mod">
          <ac:chgData name="Siva Kumar Kota" userId="8cadb4c2-62b7-4d45-8089-660ce4513362" providerId="ADAL" clId="{B16F21D6-94FB-4E29-A8D5-FB37B4C0AD14}" dt="2021-12-05T18:26:58.157" v="872"/>
          <ac:spMkLst>
            <pc:docMk/>
            <pc:sldMk cId="3963527653" sldId="1035"/>
            <ac:spMk id="33" creationId="{ADE14642-760A-407B-AB77-7736FABF786F}"/>
          </ac:spMkLst>
        </pc:spChg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1390477889" sldId="1036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3391777907" sldId="1037"/>
        </pc:sldMkLst>
      </pc:sldChg>
      <pc:sldChg chg="addSp modSp add mod">
        <pc:chgData name="Siva Kumar Kota" userId="8cadb4c2-62b7-4d45-8089-660ce4513362" providerId="ADAL" clId="{B16F21D6-94FB-4E29-A8D5-FB37B4C0AD14}" dt="2021-12-05T18:53:00.656" v="1450" actId="2710"/>
        <pc:sldMkLst>
          <pc:docMk/>
          <pc:sldMk cId="2832813272" sldId="1040"/>
        </pc:sldMkLst>
        <pc:spChg chg="mod">
          <ac:chgData name="Siva Kumar Kota" userId="8cadb4c2-62b7-4d45-8089-660ce4513362" providerId="ADAL" clId="{B16F21D6-94FB-4E29-A8D5-FB37B4C0AD14}" dt="2021-12-05T18:31:39.272" v="1126" actId="108"/>
          <ac:spMkLst>
            <pc:docMk/>
            <pc:sldMk cId="2832813272" sldId="1040"/>
            <ac:spMk id="2" creationId="{54B6A821-545C-460F-8F0B-652C6344B3B3}"/>
          </ac:spMkLst>
        </pc:spChg>
        <pc:spChg chg="mod">
          <ac:chgData name="Siva Kumar Kota" userId="8cadb4c2-62b7-4d45-8089-660ce4513362" providerId="ADAL" clId="{B16F21D6-94FB-4E29-A8D5-FB37B4C0AD14}" dt="2021-12-05T18:53:00.656" v="1450" actId="2710"/>
          <ac:spMkLst>
            <pc:docMk/>
            <pc:sldMk cId="2832813272" sldId="1040"/>
            <ac:spMk id="4" creationId="{7AB03DF6-7595-4C8E-82A8-B5D73EA6BF7E}"/>
          </ac:spMkLst>
        </pc:spChg>
        <pc:spChg chg="add mod">
          <ac:chgData name="Siva Kumar Kota" userId="8cadb4c2-62b7-4d45-8089-660ce4513362" providerId="ADAL" clId="{B16F21D6-94FB-4E29-A8D5-FB37B4C0AD14}" dt="2021-12-05T17:34:25.928" v="45" actId="571"/>
          <ac:spMkLst>
            <pc:docMk/>
            <pc:sldMk cId="2832813272" sldId="1040"/>
            <ac:spMk id="5" creationId="{16A3B4EF-40AA-464B-90C5-BC75534571EF}"/>
          </ac:spMkLst>
        </pc:spChg>
        <pc:spChg chg="add mod">
          <ac:chgData name="Siva Kumar Kota" userId="8cadb4c2-62b7-4d45-8089-660ce4513362" providerId="ADAL" clId="{B16F21D6-94FB-4E29-A8D5-FB37B4C0AD14}" dt="2021-12-05T18:52:13.227" v="1446" actId="14100"/>
          <ac:spMkLst>
            <pc:docMk/>
            <pc:sldMk cId="2832813272" sldId="1040"/>
            <ac:spMk id="6" creationId="{2842CB1E-98FF-486F-81B9-87A0DB115CC9}"/>
          </ac:spMkLst>
        </pc:spChg>
        <pc:cxnChg chg="add mod">
          <ac:chgData name="Siva Kumar Kota" userId="8cadb4c2-62b7-4d45-8089-660ce4513362" providerId="ADAL" clId="{B16F21D6-94FB-4E29-A8D5-FB37B4C0AD14}" dt="2021-12-05T18:52:28.316" v="1449" actId="1038"/>
          <ac:cxnSpMkLst>
            <pc:docMk/>
            <pc:sldMk cId="2832813272" sldId="1040"/>
            <ac:cxnSpMk id="8" creationId="{E7BCEEF7-6D56-4ECB-8184-C92FE2A75B33}"/>
          </ac:cxnSpMkLst>
        </pc:cxnChg>
      </pc:sldChg>
      <pc:sldChg chg="addSp modSp add mod">
        <pc:chgData name="Siva Kumar Kota" userId="8cadb4c2-62b7-4d45-8089-660ce4513362" providerId="ADAL" clId="{B16F21D6-94FB-4E29-A8D5-FB37B4C0AD14}" dt="2021-12-05T18:45:07.762" v="1366" actId="108"/>
        <pc:sldMkLst>
          <pc:docMk/>
          <pc:sldMk cId="2419948263" sldId="1053"/>
        </pc:sldMkLst>
        <pc:spChg chg="mod">
          <ac:chgData name="Siva Kumar Kota" userId="8cadb4c2-62b7-4d45-8089-660ce4513362" providerId="ADAL" clId="{B16F21D6-94FB-4E29-A8D5-FB37B4C0AD14}" dt="2021-12-05T18:45:07.762" v="1366" actId="108"/>
          <ac:spMkLst>
            <pc:docMk/>
            <pc:sldMk cId="2419948263" sldId="1053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6:53.886" v="1210" actId="20577"/>
          <ac:spMkLst>
            <pc:docMk/>
            <pc:sldMk cId="2419948263" sldId="1053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8:36:50.230" v="1208" actId="20577"/>
          <ac:spMkLst>
            <pc:docMk/>
            <pc:sldMk cId="2419948263" sldId="1053"/>
            <ac:spMk id="11" creationId="{0535A1EF-4104-473C-AFCF-504E195C3D2E}"/>
          </ac:spMkLst>
        </pc:spChg>
        <pc:spChg chg="add mod">
          <ac:chgData name="Siva Kumar Kota" userId="8cadb4c2-62b7-4d45-8089-660ce4513362" providerId="ADAL" clId="{B16F21D6-94FB-4E29-A8D5-FB37B4C0AD14}" dt="2021-12-05T17:56:09.988" v="367"/>
          <ac:spMkLst>
            <pc:docMk/>
            <pc:sldMk cId="2419948263" sldId="1053"/>
            <ac:spMk id="24" creationId="{AC2CD745-47C3-4CA2-AE12-557C7721AC40}"/>
          </ac:spMkLst>
        </pc:spChg>
        <pc:spChg chg="add mod">
          <ac:chgData name="Siva Kumar Kota" userId="8cadb4c2-62b7-4d45-8089-660ce4513362" providerId="ADAL" clId="{B16F21D6-94FB-4E29-A8D5-FB37B4C0AD14}" dt="2021-12-05T18:27:05.224" v="873"/>
          <ac:spMkLst>
            <pc:docMk/>
            <pc:sldMk cId="2419948263" sldId="1053"/>
            <ac:spMk id="28" creationId="{493B8AE9-ABB6-4994-B1FD-295BD4B49DAB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757249817" sldId="1054"/>
        </pc:sldMkLst>
      </pc:sldChg>
      <pc:sldChg chg="add">
        <pc:chgData name="Siva Kumar Kota" userId="8cadb4c2-62b7-4d45-8089-660ce4513362" providerId="ADAL" clId="{B16F21D6-94FB-4E29-A8D5-FB37B4C0AD14}" dt="2021-12-05T17:00:52.010" v="33"/>
        <pc:sldMkLst>
          <pc:docMk/>
          <pc:sldMk cId="2252265321" sldId="1054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565979971" sldId="1055"/>
        </pc:sldMkLst>
      </pc:sldChg>
      <pc:sldChg chg="modSp add mod">
        <pc:chgData name="Siva Kumar Kota" userId="8cadb4c2-62b7-4d45-8089-660ce4513362" providerId="ADAL" clId="{B16F21D6-94FB-4E29-A8D5-FB37B4C0AD14}" dt="2021-12-05T18:40:12.790" v="1315" actId="20577"/>
        <pc:sldMkLst>
          <pc:docMk/>
          <pc:sldMk cId="1671002944" sldId="1055"/>
        </pc:sldMkLst>
        <pc:spChg chg="mod">
          <ac:chgData name="Siva Kumar Kota" userId="8cadb4c2-62b7-4d45-8089-660ce4513362" providerId="ADAL" clId="{B16F21D6-94FB-4E29-A8D5-FB37B4C0AD14}" dt="2021-12-05T18:40:12.790" v="1315" actId="20577"/>
          <ac:spMkLst>
            <pc:docMk/>
            <pc:sldMk cId="1671002944" sldId="1055"/>
            <ac:spMk id="2" creationId="{AE656A2C-5C85-4F85-BC67-E3555A7BD3FA}"/>
          </ac:spMkLst>
        </pc:spChg>
      </pc:sldChg>
      <pc:sldChg chg="add mod modShow">
        <pc:chgData name="Siva Kumar Kota" userId="8cadb4c2-62b7-4d45-8089-660ce4513362" providerId="ADAL" clId="{B16F21D6-94FB-4E29-A8D5-FB37B4C0AD14}" dt="2021-12-05T17:56:27.119" v="368" actId="729"/>
        <pc:sldMkLst>
          <pc:docMk/>
          <pc:sldMk cId="1932654694" sldId="1056"/>
        </pc:sldMkLst>
      </pc:sldChg>
      <pc:sldChg chg="modSp add mod">
        <pc:chgData name="Siva Kumar Kota" userId="8cadb4c2-62b7-4d45-8089-660ce4513362" providerId="ADAL" clId="{B16F21D6-94FB-4E29-A8D5-FB37B4C0AD14}" dt="2021-12-05T18:20:38.900" v="784" actId="20577"/>
        <pc:sldMkLst>
          <pc:docMk/>
          <pc:sldMk cId="116133175" sldId="1057"/>
        </pc:sldMkLst>
        <pc:spChg chg="mod">
          <ac:chgData name="Siva Kumar Kota" userId="8cadb4c2-62b7-4d45-8089-660ce4513362" providerId="ADAL" clId="{B16F21D6-94FB-4E29-A8D5-FB37B4C0AD14}" dt="2021-12-05T18:20:38.900" v="784" actId="20577"/>
          <ac:spMkLst>
            <pc:docMk/>
            <pc:sldMk cId="116133175" sldId="1057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3587866906" sldId="1057"/>
        </pc:sldMkLst>
      </pc:sldChg>
      <pc:sldChg chg="modSp add mod">
        <pc:chgData name="Siva Kumar Kota" userId="8cadb4c2-62b7-4d45-8089-660ce4513362" providerId="ADAL" clId="{B16F21D6-94FB-4E29-A8D5-FB37B4C0AD14}" dt="2021-12-05T17:39:22.097" v="157" actId="20577"/>
        <pc:sldMkLst>
          <pc:docMk/>
          <pc:sldMk cId="16050154" sldId="1058"/>
        </pc:sldMkLst>
        <pc:spChg chg="mod">
          <ac:chgData name="Siva Kumar Kota" userId="8cadb4c2-62b7-4d45-8089-660ce4513362" providerId="ADAL" clId="{B16F21D6-94FB-4E29-A8D5-FB37B4C0AD14}" dt="2021-12-05T17:39:22.097" v="157" actId="20577"/>
          <ac:spMkLst>
            <pc:docMk/>
            <pc:sldMk cId="16050154" sldId="1058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3919960077" sldId="1058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512904723" sldId="1059"/>
        </pc:sldMkLst>
      </pc:sldChg>
      <pc:sldChg chg="modSp add mod">
        <pc:chgData name="Siva Kumar Kota" userId="8cadb4c2-62b7-4d45-8089-660ce4513362" providerId="ADAL" clId="{B16F21D6-94FB-4E29-A8D5-FB37B4C0AD14}" dt="2021-12-05T17:39:36.035" v="168" actId="20577"/>
        <pc:sldMkLst>
          <pc:docMk/>
          <pc:sldMk cId="2928137803" sldId="1059"/>
        </pc:sldMkLst>
        <pc:spChg chg="mod">
          <ac:chgData name="Siva Kumar Kota" userId="8cadb4c2-62b7-4d45-8089-660ce4513362" providerId="ADAL" clId="{B16F21D6-94FB-4E29-A8D5-FB37B4C0AD14}" dt="2021-12-05T17:39:36.035" v="168" actId="20577"/>
          <ac:spMkLst>
            <pc:docMk/>
            <pc:sldMk cId="2928137803" sldId="1059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40:01.775" v="193" actId="6549"/>
        <pc:sldMkLst>
          <pc:docMk/>
          <pc:sldMk cId="1031857709" sldId="1060"/>
        </pc:sldMkLst>
        <pc:spChg chg="mod">
          <ac:chgData name="Siva Kumar Kota" userId="8cadb4c2-62b7-4d45-8089-660ce4513362" providerId="ADAL" clId="{B16F21D6-94FB-4E29-A8D5-FB37B4C0AD14}" dt="2021-12-05T17:40:01.775" v="193" actId="6549"/>
          <ac:spMkLst>
            <pc:docMk/>
            <pc:sldMk cId="1031857709" sldId="1060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300827087" sldId="1060"/>
        </pc:sldMkLst>
      </pc:sldChg>
      <pc:sldChg chg="modSp add mod">
        <pc:chgData name="Siva Kumar Kota" userId="8cadb4c2-62b7-4d45-8089-660ce4513362" providerId="ADAL" clId="{B16F21D6-94FB-4E29-A8D5-FB37B4C0AD14}" dt="2021-12-05T17:40:19.157" v="217" actId="6549"/>
        <pc:sldMkLst>
          <pc:docMk/>
          <pc:sldMk cId="653436385" sldId="1061"/>
        </pc:sldMkLst>
        <pc:spChg chg="mod">
          <ac:chgData name="Siva Kumar Kota" userId="8cadb4c2-62b7-4d45-8089-660ce4513362" providerId="ADAL" clId="{B16F21D6-94FB-4E29-A8D5-FB37B4C0AD14}" dt="2021-12-05T17:40:19.157" v="217" actId="6549"/>
          <ac:spMkLst>
            <pc:docMk/>
            <pc:sldMk cId="653436385" sldId="1061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2161031471" sldId="1061"/>
        </pc:sldMkLst>
      </pc:sldChg>
      <pc:sldChg chg="modSp add mod">
        <pc:chgData name="Siva Kumar Kota" userId="8cadb4c2-62b7-4d45-8089-660ce4513362" providerId="ADAL" clId="{B16F21D6-94FB-4E29-A8D5-FB37B4C0AD14}" dt="2021-12-05T17:40:59.025" v="232" actId="20577"/>
        <pc:sldMkLst>
          <pc:docMk/>
          <pc:sldMk cId="205796434" sldId="1063"/>
        </pc:sldMkLst>
        <pc:spChg chg="mod">
          <ac:chgData name="Siva Kumar Kota" userId="8cadb4c2-62b7-4d45-8089-660ce4513362" providerId="ADAL" clId="{B16F21D6-94FB-4E29-A8D5-FB37B4C0AD14}" dt="2021-12-05T17:40:59.025" v="232" actId="20577"/>
          <ac:spMkLst>
            <pc:docMk/>
            <pc:sldMk cId="205796434" sldId="1063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039064458" sldId="1063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404584714" sldId="1064"/>
        </pc:sldMkLst>
      </pc:sldChg>
      <pc:sldChg chg="modSp add mod">
        <pc:chgData name="Siva Kumar Kota" userId="8cadb4c2-62b7-4d45-8089-660ce4513362" providerId="ADAL" clId="{B16F21D6-94FB-4E29-A8D5-FB37B4C0AD14}" dt="2021-12-05T17:41:02.916" v="233" actId="20577"/>
        <pc:sldMkLst>
          <pc:docMk/>
          <pc:sldMk cId="2082504455" sldId="1064"/>
        </pc:sldMkLst>
        <pc:spChg chg="mod">
          <ac:chgData name="Siva Kumar Kota" userId="8cadb4c2-62b7-4d45-8089-660ce4513362" providerId="ADAL" clId="{B16F21D6-94FB-4E29-A8D5-FB37B4C0AD14}" dt="2021-12-05T17:41:02.916" v="233" actId="20577"/>
          <ac:spMkLst>
            <pc:docMk/>
            <pc:sldMk cId="2082504455" sldId="1064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40:40.246" v="224" actId="20577"/>
        <pc:sldMkLst>
          <pc:docMk/>
          <pc:sldMk cId="1158564686" sldId="1065"/>
        </pc:sldMkLst>
        <pc:spChg chg="mod">
          <ac:chgData name="Siva Kumar Kota" userId="8cadb4c2-62b7-4d45-8089-660ce4513362" providerId="ADAL" clId="{B16F21D6-94FB-4E29-A8D5-FB37B4C0AD14}" dt="2021-12-05T17:40:40.246" v="224" actId="20577"/>
          <ac:spMkLst>
            <pc:docMk/>
            <pc:sldMk cId="1158564686" sldId="1065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3827425861" sldId="1065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435953879" sldId="1066"/>
        </pc:sldMkLst>
      </pc:sldChg>
      <pc:sldChg chg="modSp add mod">
        <pc:chgData name="Siva Kumar Kota" userId="8cadb4c2-62b7-4d45-8089-660ce4513362" providerId="ADAL" clId="{B16F21D6-94FB-4E29-A8D5-FB37B4C0AD14}" dt="2021-12-05T17:40:45.205" v="231" actId="20577"/>
        <pc:sldMkLst>
          <pc:docMk/>
          <pc:sldMk cId="1876460678" sldId="1066"/>
        </pc:sldMkLst>
        <pc:spChg chg="mod">
          <ac:chgData name="Siva Kumar Kota" userId="8cadb4c2-62b7-4d45-8089-660ce4513362" providerId="ADAL" clId="{B16F21D6-94FB-4E29-A8D5-FB37B4C0AD14}" dt="2021-12-05T17:40:45.205" v="231" actId="20577"/>
          <ac:spMkLst>
            <pc:docMk/>
            <pc:sldMk cId="1876460678" sldId="1066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45:51.246" v="1371" actId="1076"/>
        <pc:sldMkLst>
          <pc:docMk/>
          <pc:sldMk cId="2237763977" sldId="1068"/>
        </pc:sldMkLst>
        <pc:spChg chg="mod">
          <ac:chgData name="Siva Kumar Kota" userId="8cadb4c2-62b7-4d45-8089-660ce4513362" providerId="ADAL" clId="{B16F21D6-94FB-4E29-A8D5-FB37B4C0AD14}" dt="2021-12-05T18:45:51.246" v="1371" actId="1076"/>
          <ac:spMkLst>
            <pc:docMk/>
            <pc:sldMk cId="2237763977" sldId="1068"/>
            <ac:spMk id="6" creationId="{EEE52815-CFA6-45AB-821B-5C53B35D54AE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2356686833" sldId="1068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522414624" sldId="1069"/>
        </pc:sldMkLst>
      </pc:sldChg>
      <pc:sldChg chg="modSp add mod">
        <pc:chgData name="Siva Kumar Kota" userId="8cadb4c2-62b7-4d45-8089-660ce4513362" providerId="ADAL" clId="{B16F21D6-94FB-4E29-A8D5-FB37B4C0AD14}" dt="2021-12-05T18:46:58.956" v="1377" actId="1076"/>
        <pc:sldMkLst>
          <pc:docMk/>
          <pc:sldMk cId="1823505750" sldId="1069"/>
        </pc:sldMkLst>
        <pc:spChg chg="mod">
          <ac:chgData name="Siva Kumar Kota" userId="8cadb4c2-62b7-4d45-8089-660ce4513362" providerId="ADAL" clId="{B16F21D6-94FB-4E29-A8D5-FB37B4C0AD14}" dt="2021-12-05T18:46:58.956" v="1377" actId="1076"/>
          <ac:spMkLst>
            <pc:docMk/>
            <pc:sldMk cId="1823505750" sldId="1069"/>
            <ac:spMk id="6" creationId="{EEE52815-CFA6-45AB-821B-5C53B35D54AE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565170354" sldId="1070"/>
        </pc:sldMkLst>
      </pc:sldChg>
      <pc:sldChg chg="add">
        <pc:chgData name="Siva Kumar Kota" userId="8cadb4c2-62b7-4d45-8089-660ce4513362" providerId="ADAL" clId="{B16F21D6-94FB-4E29-A8D5-FB37B4C0AD14}" dt="2021-12-05T17:00:52.010" v="33"/>
        <pc:sldMkLst>
          <pc:docMk/>
          <pc:sldMk cId="3879450621" sldId="1070"/>
        </pc:sldMkLst>
      </pc:sldChg>
      <pc:sldChg chg="modSp add mod">
        <pc:chgData name="Siva Kumar Kota" userId="8cadb4c2-62b7-4d45-8089-660ce4513362" providerId="ADAL" clId="{B16F21D6-94FB-4E29-A8D5-FB37B4C0AD14}" dt="2021-12-05T18:20:30.710" v="780" actId="20577"/>
        <pc:sldMkLst>
          <pc:docMk/>
          <pc:sldMk cId="726289445" sldId="1071"/>
        </pc:sldMkLst>
        <pc:spChg chg="mod">
          <ac:chgData name="Siva Kumar Kota" userId="8cadb4c2-62b7-4d45-8089-660ce4513362" providerId="ADAL" clId="{B16F21D6-94FB-4E29-A8D5-FB37B4C0AD14}" dt="2021-12-05T18:20:30.710" v="780" actId="20577"/>
          <ac:spMkLst>
            <pc:docMk/>
            <pc:sldMk cId="726289445" sldId="1071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068276474" sldId="1071"/>
        </pc:sldMkLst>
      </pc:sldChg>
      <pc:sldChg chg="add del ord">
        <pc:chgData name="Siva Kumar Kota" userId="8cadb4c2-62b7-4d45-8089-660ce4513362" providerId="ADAL" clId="{B16F21D6-94FB-4E29-A8D5-FB37B4C0AD14}" dt="2021-12-05T18:49:07.019" v="1401" actId="47"/>
        <pc:sldMkLst>
          <pc:docMk/>
          <pc:sldMk cId="250425512" sldId="1072"/>
        </pc:sldMkLst>
      </pc:sldChg>
      <pc:sldChg chg="add del">
        <pc:chgData name="Siva Kumar Kota" userId="8cadb4c2-62b7-4d45-8089-660ce4513362" providerId="ADAL" clId="{B16F21D6-94FB-4E29-A8D5-FB37B4C0AD14}" dt="2021-12-05T18:15:29.871" v="758" actId="47"/>
        <pc:sldMkLst>
          <pc:docMk/>
          <pc:sldMk cId="1288918169" sldId="1073"/>
        </pc:sldMkLst>
      </pc:sldChg>
      <pc:sldChg chg="add del">
        <pc:chgData name="Siva Kumar Kota" userId="8cadb4c2-62b7-4d45-8089-660ce4513362" providerId="ADAL" clId="{B16F21D6-94FB-4E29-A8D5-FB37B4C0AD14}" dt="2021-12-05T17:57:18.704" v="369" actId="47"/>
        <pc:sldMkLst>
          <pc:docMk/>
          <pc:sldMk cId="1564363262" sldId="1073"/>
        </pc:sldMkLst>
      </pc:sldChg>
      <pc:sldChg chg="add ord">
        <pc:chgData name="Siva Kumar Kota" userId="8cadb4c2-62b7-4d45-8089-660ce4513362" providerId="ADAL" clId="{B16F21D6-94FB-4E29-A8D5-FB37B4C0AD14}" dt="2021-12-05T17:38:40.634" v="147"/>
        <pc:sldMkLst>
          <pc:docMk/>
          <pc:sldMk cId="522454596" sldId="1074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2551574624" sldId="1075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3967187118" sldId="1075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4061746181" sldId="1075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706276966" sldId="1076"/>
        </pc:sldMkLst>
      </pc:sldChg>
      <pc:sldChg chg="modSp add mod">
        <pc:chgData name="Siva Kumar Kota" userId="8cadb4c2-62b7-4d45-8089-660ce4513362" providerId="ADAL" clId="{B16F21D6-94FB-4E29-A8D5-FB37B4C0AD14}" dt="2021-12-05T17:03:54.390" v="40" actId="20577"/>
        <pc:sldMkLst>
          <pc:docMk/>
          <pc:sldMk cId="757249817" sldId="1076"/>
        </pc:sldMkLst>
        <pc:spChg chg="mod">
          <ac:chgData name="Siva Kumar Kota" userId="8cadb4c2-62b7-4d45-8089-660ce4513362" providerId="ADAL" clId="{B16F21D6-94FB-4E29-A8D5-FB37B4C0AD14}" dt="2021-12-05T17:03:54.390" v="40" actId="20577"/>
          <ac:spMkLst>
            <pc:docMk/>
            <pc:sldMk cId="757249817" sldId="1076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815700239" sldId="1076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022079675" sldId="1076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3586173289" sldId="1076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428984109" sldId="1077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545734269" sldId="1077"/>
        </pc:sldMkLst>
      </pc:sldChg>
      <pc:sldChg chg="modSp add mod">
        <pc:chgData name="Siva Kumar Kota" userId="8cadb4c2-62b7-4d45-8089-660ce4513362" providerId="ADAL" clId="{B16F21D6-94FB-4E29-A8D5-FB37B4C0AD14}" dt="2021-12-05T17:03:58.854" v="41" actId="20577"/>
        <pc:sldMkLst>
          <pc:docMk/>
          <pc:sldMk cId="565979971" sldId="1077"/>
        </pc:sldMkLst>
        <pc:spChg chg="mod">
          <ac:chgData name="Siva Kumar Kota" userId="8cadb4c2-62b7-4d45-8089-660ce4513362" providerId="ADAL" clId="{B16F21D6-94FB-4E29-A8D5-FB37B4C0AD14}" dt="2021-12-05T17:03:58.854" v="41" actId="20577"/>
          <ac:spMkLst>
            <pc:docMk/>
            <pc:sldMk cId="565979971" sldId="1077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302579015" sldId="1077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4235662022" sldId="1077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942701249" sldId="1078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760399251" sldId="1078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842735750" sldId="1078"/>
        </pc:sldMkLst>
      </pc:sldChg>
      <pc:sldChg chg="modSp add mod">
        <pc:chgData name="Siva Kumar Kota" userId="8cadb4c2-62b7-4d45-8089-660ce4513362" providerId="ADAL" clId="{B16F21D6-94FB-4E29-A8D5-FB37B4C0AD14}" dt="2021-12-05T17:04:04.262" v="42" actId="20577"/>
        <pc:sldMkLst>
          <pc:docMk/>
          <pc:sldMk cId="3587866906" sldId="1078"/>
        </pc:sldMkLst>
        <pc:spChg chg="mod">
          <ac:chgData name="Siva Kumar Kota" userId="8cadb4c2-62b7-4d45-8089-660ce4513362" providerId="ADAL" clId="{B16F21D6-94FB-4E29-A8D5-FB37B4C0AD14}" dt="2021-12-05T17:04:04.262" v="42" actId="20577"/>
          <ac:spMkLst>
            <pc:docMk/>
            <pc:sldMk cId="3587866906" sldId="1078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3860141156" sldId="1078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70959404" sldId="1079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265639474" sldId="1079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2307769419" sldId="1079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629720148" sldId="1079"/>
        </pc:sldMkLst>
      </pc:sldChg>
      <pc:sldChg chg="modSp add mod">
        <pc:chgData name="Siva Kumar Kota" userId="8cadb4c2-62b7-4d45-8089-660ce4513362" providerId="ADAL" clId="{B16F21D6-94FB-4E29-A8D5-FB37B4C0AD14}" dt="2021-12-05T18:20:14.435" v="778" actId="20577"/>
        <pc:sldMkLst>
          <pc:docMk/>
          <pc:sldMk cId="3919960077" sldId="1079"/>
        </pc:sldMkLst>
        <pc:spChg chg="mod">
          <ac:chgData name="Siva Kumar Kota" userId="8cadb4c2-62b7-4d45-8089-660ce4513362" providerId="ADAL" clId="{B16F21D6-94FB-4E29-A8D5-FB37B4C0AD14}" dt="2021-12-05T18:20:14.435" v="778" actId="20577"/>
          <ac:spMkLst>
            <pc:docMk/>
            <pc:sldMk cId="3919960077" sldId="1079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789471000" sldId="1080"/>
        </pc:sldMkLst>
      </pc:sldChg>
      <pc:sldChg chg="modSp add mod">
        <pc:chgData name="Siva Kumar Kota" userId="8cadb4c2-62b7-4d45-8089-660ce4513362" providerId="ADAL" clId="{B16F21D6-94FB-4E29-A8D5-FB37B4C0AD14}" dt="2021-12-05T18:20:11.664" v="777" actId="20577"/>
        <pc:sldMkLst>
          <pc:docMk/>
          <pc:sldMk cId="1512904723" sldId="1080"/>
        </pc:sldMkLst>
        <pc:spChg chg="mod">
          <ac:chgData name="Siva Kumar Kota" userId="8cadb4c2-62b7-4d45-8089-660ce4513362" providerId="ADAL" clId="{B16F21D6-94FB-4E29-A8D5-FB37B4C0AD14}" dt="2021-12-05T18:20:11.664" v="777" actId="20577"/>
          <ac:spMkLst>
            <pc:docMk/>
            <pc:sldMk cId="1512904723" sldId="1080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597973551" sldId="1080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526873615" sldId="1080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371565038" sldId="1080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458449203" sldId="1081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817484613" sldId="1081"/>
        </pc:sldMkLst>
      </pc:sldChg>
      <pc:sldChg chg="modSp add mod">
        <pc:chgData name="Siva Kumar Kota" userId="8cadb4c2-62b7-4d45-8089-660ce4513362" providerId="ADAL" clId="{B16F21D6-94FB-4E29-A8D5-FB37B4C0AD14}" dt="2021-12-05T17:37:29.654" v="121" actId="20577"/>
        <pc:sldMkLst>
          <pc:docMk/>
          <pc:sldMk cId="1300827087" sldId="1081"/>
        </pc:sldMkLst>
        <pc:spChg chg="mod">
          <ac:chgData name="Siva Kumar Kota" userId="8cadb4c2-62b7-4d45-8089-660ce4513362" providerId="ADAL" clId="{B16F21D6-94FB-4E29-A8D5-FB37B4C0AD14}" dt="2021-12-05T17:37:29.654" v="121" actId="20577"/>
          <ac:spMkLst>
            <pc:docMk/>
            <pc:sldMk cId="1300827087" sldId="1081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360874445" sldId="1081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2857089153" sldId="1081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009090108" sldId="1082"/>
        </pc:sldMkLst>
      </pc:sldChg>
      <pc:sldChg chg="modSp add mod">
        <pc:chgData name="Siva Kumar Kota" userId="8cadb4c2-62b7-4d45-8089-660ce4513362" providerId="ADAL" clId="{B16F21D6-94FB-4E29-A8D5-FB37B4C0AD14}" dt="2021-12-05T17:37:50.132" v="145" actId="6549"/>
        <pc:sldMkLst>
          <pc:docMk/>
          <pc:sldMk cId="2161031471" sldId="1082"/>
        </pc:sldMkLst>
        <pc:spChg chg="mod">
          <ac:chgData name="Siva Kumar Kota" userId="8cadb4c2-62b7-4d45-8089-660ce4513362" providerId="ADAL" clId="{B16F21D6-94FB-4E29-A8D5-FB37B4C0AD14}" dt="2021-12-05T17:37:50.132" v="145" actId="6549"/>
          <ac:spMkLst>
            <pc:docMk/>
            <pc:sldMk cId="2161031471" sldId="1082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2665024349" sldId="1082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825740827" sldId="1082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372064902" sldId="1083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211781662" sldId="1083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499945487" sldId="1083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2268152381" sldId="1083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476296648" sldId="1084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831089954" sldId="1084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3358294751" sldId="1084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685870883" sldId="1084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1228464" sldId="1085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4043155827" sldId="1085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4230133970" sldId="1085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4252256552" sldId="1085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16090847" sldId="1086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44156160" sldId="1086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847967186" sldId="1086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508106032" sldId="1086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61538535" sldId="1087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838925328" sldId="1087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559438492" sldId="1087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2903952099" sldId="1087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95873039" sldId="1088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748993791" sldId="1088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178305097" sldId="1088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526519640" sldId="1088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531408967" sldId="1089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972962108" sldId="1089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3123023811" sldId="1089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986256970" sldId="1089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565139729" sldId="1090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054615990" sldId="1090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152278217" sldId="1090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2360141292" sldId="1090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22939815" sldId="1091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3625456819" sldId="1091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655296359" sldId="1092"/>
        </pc:sldMkLst>
      </pc:sldChg>
      <pc:sldChg chg="modSp add mod">
        <pc:chgData name="Siva Kumar Kota" userId="8cadb4c2-62b7-4d45-8089-660ce4513362" providerId="ADAL" clId="{B16F21D6-94FB-4E29-A8D5-FB37B4C0AD14}" dt="2021-12-05T17:58:22.755" v="402" actId="6549"/>
        <pc:sldMkLst>
          <pc:docMk/>
          <pc:sldMk cId="1732784477" sldId="1093"/>
        </pc:sldMkLst>
        <pc:spChg chg="mod">
          <ac:chgData name="Siva Kumar Kota" userId="8cadb4c2-62b7-4d45-8089-660ce4513362" providerId="ADAL" clId="{B16F21D6-94FB-4E29-A8D5-FB37B4C0AD14}" dt="2021-12-05T17:58:22.755" v="402" actId="6549"/>
          <ac:spMkLst>
            <pc:docMk/>
            <pc:sldMk cId="1732784477" sldId="1093"/>
            <ac:spMk id="2" creationId="{AE656A2C-5C85-4F85-BC67-E3555A7BD3FA}"/>
          </ac:spMkLst>
        </pc:spChg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3286627070" sldId="1094"/>
        </pc:sldMkLst>
      </pc:sldChg>
      <pc:sldChg chg="modSp new mod">
        <pc:chgData name="Siva Kumar Kota" userId="8cadb4c2-62b7-4d45-8089-660ce4513362" providerId="ADAL" clId="{B16F21D6-94FB-4E29-A8D5-FB37B4C0AD14}" dt="2021-12-05T17:44:39.059" v="250" actId="20577"/>
        <pc:sldMkLst>
          <pc:docMk/>
          <pc:sldMk cId="4283728125" sldId="1095"/>
        </pc:sldMkLst>
        <pc:spChg chg="mod">
          <ac:chgData name="Siva Kumar Kota" userId="8cadb4c2-62b7-4d45-8089-660ce4513362" providerId="ADAL" clId="{B16F21D6-94FB-4E29-A8D5-FB37B4C0AD14}" dt="2021-12-05T17:44:39.059" v="250" actId="20577"/>
          <ac:spMkLst>
            <pc:docMk/>
            <pc:sldMk cId="4283728125" sldId="1095"/>
            <ac:spMk id="2" creationId="{2D340312-25CC-4845-AC98-9D7AA68AE0C1}"/>
          </ac:spMkLst>
        </pc:spChg>
      </pc:sldChg>
      <pc:sldChg chg="modSp add mod ord">
        <pc:chgData name="Siva Kumar Kota" userId="8cadb4c2-62b7-4d45-8089-660ce4513362" providerId="ADAL" clId="{B16F21D6-94FB-4E29-A8D5-FB37B4C0AD14}" dt="2021-12-06T04:17:57.821" v="1574" actId="207"/>
        <pc:sldMkLst>
          <pc:docMk/>
          <pc:sldMk cId="3407437024" sldId="1096"/>
        </pc:sldMkLst>
        <pc:spChg chg="mod">
          <ac:chgData name="Siva Kumar Kota" userId="8cadb4c2-62b7-4d45-8089-660ce4513362" providerId="ADAL" clId="{B16F21D6-94FB-4E29-A8D5-FB37B4C0AD14}" dt="2021-12-06T04:17:57.821" v="1574" actId="207"/>
          <ac:spMkLst>
            <pc:docMk/>
            <pc:sldMk cId="3407437024" sldId="1096"/>
            <ac:spMk id="7" creationId="{4BE604CD-F850-484D-89DA-F5D081275A26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17.579" v="860" actId="20577"/>
        <pc:sldMkLst>
          <pc:docMk/>
          <pc:sldMk cId="1087510455" sldId="1097"/>
        </pc:sldMkLst>
        <pc:spChg chg="mod">
          <ac:chgData name="Siva Kumar Kota" userId="8cadb4c2-62b7-4d45-8089-660ce4513362" providerId="ADAL" clId="{B16F21D6-94FB-4E29-A8D5-FB37B4C0AD14}" dt="2021-12-05T18:25:17.579" v="860" actId="20577"/>
          <ac:spMkLst>
            <pc:docMk/>
            <pc:sldMk cId="1087510455" sldId="1097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28.235" v="861"/>
        <pc:sldMkLst>
          <pc:docMk/>
          <pc:sldMk cId="1964627432" sldId="1098"/>
        </pc:sldMkLst>
        <pc:spChg chg="mod">
          <ac:chgData name="Siva Kumar Kota" userId="8cadb4c2-62b7-4d45-8089-660ce4513362" providerId="ADAL" clId="{B16F21D6-94FB-4E29-A8D5-FB37B4C0AD14}" dt="2021-12-05T18:25:28.235" v="861"/>
          <ac:spMkLst>
            <pc:docMk/>
            <pc:sldMk cId="1964627432" sldId="1098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31.611" v="862"/>
        <pc:sldMkLst>
          <pc:docMk/>
          <pc:sldMk cId="2001295172" sldId="1099"/>
        </pc:sldMkLst>
        <pc:spChg chg="mod">
          <ac:chgData name="Siva Kumar Kota" userId="8cadb4c2-62b7-4d45-8089-660ce4513362" providerId="ADAL" clId="{B16F21D6-94FB-4E29-A8D5-FB37B4C0AD14}" dt="2021-12-05T18:25:31.611" v="862"/>
          <ac:spMkLst>
            <pc:docMk/>
            <pc:sldMk cId="2001295172" sldId="1099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38.716" v="865" actId="20577"/>
        <pc:sldMkLst>
          <pc:docMk/>
          <pc:sldMk cId="3215089372" sldId="1100"/>
        </pc:sldMkLst>
        <pc:spChg chg="mod">
          <ac:chgData name="Siva Kumar Kota" userId="8cadb4c2-62b7-4d45-8089-660ce4513362" providerId="ADAL" clId="{B16F21D6-94FB-4E29-A8D5-FB37B4C0AD14}" dt="2021-12-05T18:25:38.716" v="865" actId="20577"/>
          <ac:spMkLst>
            <pc:docMk/>
            <pc:sldMk cId="3215089372" sldId="1100"/>
            <ac:spMk id="2" creationId="{AE656A2C-5C85-4F85-BC67-E3555A7BD3FA}"/>
          </ac:spMkLst>
        </pc:spChg>
      </pc:sldChg>
      <pc:sldChg chg="add ord">
        <pc:chgData name="Siva Kumar Kota" userId="8cadb4c2-62b7-4d45-8089-660ce4513362" providerId="ADAL" clId="{B16F21D6-94FB-4E29-A8D5-FB37B4C0AD14}" dt="2021-12-05T18:15:50.200" v="760"/>
        <pc:sldMkLst>
          <pc:docMk/>
          <pc:sldMk cId="613016839" sldId="1101"/>
        </pc:sldMkLst>
      </pc:sldChg>
      <pc:sldChg chg="add">
        <pc:chgData name="Siva Kumar Kota" userId="8cadb4c2-62b7-4d45-8089-660ce4513362" providerId="ADAL" clId="{B16F21D6-94FB-4E29-A8D5-FB37B4C0AD14}" dt="2021-12-05T18:16:53.350" v="761"/>
        <pc:sldMkLst>
          <pc:docMk/>
          <pc:sldMk cId="2710855179" sldId="1102"/>
        </pc:sldMkLst>
      </pc:sldChg>
    </pc:docChg>
  </pc:docChgLst>
  <pc:docChgLst>
    <pc:chgData name="Siva Kumar Kota" userId="8cadb4c2-62b7-4d45-8089-660ce4513362" providerId="ADAL" clId="{42AC91CF-1A72-4534-8FE0-16028BB4B935}"/>
    <pc:docChg chg="custSel modSld">
      <pc:chgData name="Siva Kumar Kota" userId="8cadb4c2-62b7-4d45-8089-660ce4513362" providerId="ADAL" clId="{42AC91CF-1A72-4534-8FE0-16028BB4B935}" dt="2021-12-03T08:32:43.761" v="201" actId="13926"/>
      <pc:docMkLst>
        <pc:docMk/>
      </pc:docMkLst>
      <pc:sldChg chg="modSp mod">
        <pc:chgData name="Siva Kumar Kota" userId="8cadb4c2-62b7-4d45-8089-660ce4513362" providerId="ADAL" clId="{42AC91CF-1A72-4534-8FE0-16028BB4B935}" dt="2021-12-03T08:32:43.761" v="201" actId="13926"/>
        <pc:sldMkLst>
          <pc:docMk/>
          <pc:sldMk cId="934629745" sldId="903"/>
        </pc:sldMkLst>
        <pc:graphicFrameChg chg="mod modGraphic">
          <ac:chgData name="Siva Kumar Kota" userId="8cadb4c2-62b7-4d45-8089-660ce4513362" providerId="ADAL" clId="{42AC91CF-1A72-4534-8FE0-16028BB4B935}" dt="2021-12-03T08:32:43.761" v="201" actId="13926"/>
          <ac:graphicFrameMkLst>
            <pc:docMk/>
            <pc:sldMk cId="934629745" sldId="903"/>
            <ac:graphicFrameMk id="7" creationId="{C52E3FBD-FF8E-4817-9516-F5D81EA544FF}"/>
          </ac:graphicFrameMkLst>
        </pc:graphicFrameChg>
      </pc:sldChg>
      <pc:sldChg chg="modSp mod">
        <pc:chgData name="Siva Kumar Kota" userId="8cadb4c2-62b7-4d45-8089-660ce4513362" providerId="ADAL" clId="{42AC91CF-1A72-4534-8FE0-16028BB4B935}" dt="2021-12-03T08:02:45.783" v="31" actId="20577"/>
        <pc:sldMkLst>
          <pc:docMk/>
          <pc:sldMk cId="4195013369" sldId="911"/>
        </pc:sldMkLst>
        <pc:spChg chg="mod">
          <ac:chgData name="Siva Kumar Kota" userId="8cadb4c2-62b7-4d45-8089-660ce4513362" providerId="ADAL" clId="{42AC91CF-1A72-4534-8FE0-16028BB4B935}" dt="2021-12-03T08:02:32.555" v="23" actId="20577"/>
          <ac:spMkLst>
            <pc:docMk/>
            <pc:sldMk cId="4195013369" sldId="911"/>
            <ac:spMk id="2" creationId="{5F74A19E-9AA0-4AA4-A652-FAB2EF51F365}"/>
          </ac:spMkLst>
        </pc:spChg>
        <pc:spChg chg="mod">
          <ac:chgData name="Siva Kumar Kota" userId="8cadb4c2-62b7-4d45-8089-660ce4513362" providerId="ADAL" clId="{42AC91CF-1A72-4534-8FE0-16028BB4B935}" dt="2021-12-03T08:02:45.783" v="31" actId="20577"/>
          <ac:spMkLst>
            <pc:docMk/>
            <pc:sldMk cId="4195013369" sldId="911"/>
            <ac:spMk id="13" creationId="{7297E83F-76A1-4835-8C35-552464489596}"/>
          </ac:spMkLst>
        </pc:spChg>
      </pc:sldChg>
      <pc:sldChg chg="modSp mod">
        <pc:chgData name="Siva Kumar Kota" userId="8cadb4c2-62b7-4d45-8089-660ce4513362" providerId="ADAL" clId="{42AC91CF-1A72-4534-8FE0-16028BB4B935}" dt="2021-12-03T08:05:09.437" v="200" actId="403"/>
        <pc:sldMkLst>
          <pc:docMk/>
          <pc:sldMk cId="1778405746" sldId="917"/>
        </pc:sldMkLst>
        <pc:spChg chg="mod">
          <ac:chgData name="Siva Kumar Kota" userId="8cadb4c2-62b7-4d45-8089-660ce4513362" providerId="ADAL" clId="{42AC91CF-1A72-4534-8FE0-16028BB4B935}" dt="2021-12-03T08:05:09.437" v="200" actId="403"/>
          <ac:spMkLst>
            <pc:docMk/>
            <pc:sldMk cId="1778405746" sldId="917"/>
            <ac:spMk id="2" creationId="{93815754-BD64-4D54-84C9-DADFBA41DDA6}"/>
          </ac:spMkLst>
        </pc:spChg>
        <pc:spChg chg="mod">
          <ac:chgData name="Siva Kumar Kota" userId="8cadb4c2-62b7-4d45-8089-660ce4513362" providerId="ADAL" clId="{42AC91CF-1A72-4534-8FE0-16028BB4B935}" dt="2021-12-03T08:04:58" v="198" actId="5793"/>
          <ac:spMkLst>
            <pc:docMk/>
            <pc:sldMk cId="1778405746" sldId="917"/>
            <ac:spMk id="4" creationId="{A95203FC-F0B1-47CC-88DA-64E17E41D5DF}"/>
          </ac:spMkLst>
        </pc:spChg>
      </pc:sldChg>
    </pc:docChg>
  </pc:docChgLst>
  <pc:docChgLst>
    <pc:chgData name="Siva Kumar Kota" userId="8cadb4c2-62b7-4d45-8089-660ce4513362" providerId="ADAL" clId="{86149B2F-83B8-4EDD-9E9F-93CD9F232584}"/>
    <pc:docChg chg="delSld modSld">
      <pc:chgData name="Siva Kumar Kota" userId="8cadb4c2-62b7-4d45-8089-660ce4513362" providerId="ADAL" clId="{86149B2F-83B8-4EDD-9E9F-93CD9F232584}" dt="2021-12-07T07:38:10.745" v="11" actId="20577"/>
      <pc:docMkLst>
        <pc:docMk/>
      </pc:docMkLst>
      <pc:sldChg chg="modSp mod">
        <pc:chgData name="Siva Kumar Kota" userId="8cadb4c2-62b7-4d45-8089-660ce4513362" providerId="ADAL" clId="{86149B2F-83B8-4EDD-9E9F-93CD9F232584}" dt="2021-12-07T07:38:10.745" v="11" actId="20577"/>
        <pc:sldMkLst>
          <pc:docMk/>
          <pc:sldMk cId="3908099979" sldId="882"/>
        </pc:sldMkLst>
        <pc:spChg chg="mod">
          <ac:chgData name="Siva Kumar Kota" userId="8cadb4c2-62b7-4d45-8089-660ce4513362" providerId="ADAL" clId="{86149B2F-83B8-4EDD-9E9F-93CD9F232584}" dt="2021-12-07T07:38:10.745" v="11" actId="20577"/>
          <ac:spMkLst>
            <pc:docMk/>
            <pc:sldMk cId="3908099979" sldId="882"/>
            <ac:spMk id="3" creationId="{F47089AC-94DD-4EF9-9744-994C5025DD40}"/>
          </ac:spMkLst>
        </pc:spChg>
      </pc:sldChg>
      <pc:sldChg chg="del">
        <pc:chgData name="Siva Kumar Kota" userId="8cadb4c2-62b7-4d45-8089-660ce4513362" providerId="ADAL" clId="{86149B2F-83B8-4EDD-9E9F-93CD9F232584}" dt="2021-12-07T07:37:52.420" v="4" actId="47"/>
        <pc:sldMkLst>
          <pc:docMk/>
          <pc:sldMk cId="4121197699" sldId="886"/>
        </pc:sldMkLst>
      </pc:sldChg>
      <pc:sldChg chg="del">
        <pc:chgData name="Siva Kumar Kota" userId="8cadb4c2-62b7-4d45-8089-660ce4513362" providerId="ADAL" clId="{86149B2F-83B8-4EDD-9E9F-93CD9F232584}" dt="2021-12-07T07:37:45.918" v="3" actId="47"/>
        <pc:sldMkLst>
          <pc:docMk/>
          <pc:sldMk cId="1792686615" sldId="887"/>
        </pc:sldMkLst>
      </pc:sldChg>
      <pc:sldChg chg="del">
        <pc:chgData name="Siva Kumar Kota" userId="8cadb4c2-62b7-4d45-8089-660ce4513362" providerId="ADAL" clId="{86149B2F-83B8-4EDD-9E9F-93CD9F232584}" dt="2021-12-07T07:37:45.918" v="3" actId="47"/>
        <pc:sldMkLst>
          <pc:docMk/>
          <pc:sldMk cId="1961497948" sldId="888"/>
        </pc:sldMkLst>
      </pc:sldChg>
      <pc:sldChg chg="del">
        <pc:chgData name="Siva Kumar Kota" userId="8cadb4c2-62b7-4d45-8089-660ce4513362" providerId="ADAL" clId="{86149B2F-83B8-4EDD-9E9F-93CD9F232584}" dt="2021-12-07T07:37:45.918" v="3" actId="47"/>
        <pc:sldMkLst>
          <pc:docMk/>
          <pc:sldMk cId="2714052281" sldId="890"/>
        </pc:sldMkLst>
      </pc:sldChg>
      <pc:sldChg chg="del">
        <pc:chgData name="Siva Kumar Kota" userId="8cadb4c2-62b7-4d45-8089-660ce4513362" providerId="ADAL" clId="{86149B2F-83B8-4EDD-9E9F-93CD9F232584}" dt="2021-12-07T07:37:45.918" v="3" actId="47"/>
        <pc:sldMkLst>
          <pc:docMk/>
          <pc:sldMk cId="1890403931" sldId="891"/>
        </pc:sldMkLst>
      </pc:sldChg>
      <pc:sldChg chg="del">
        <pc:chgData name="Siva Kumar Kota" userId="8cadb4c2-62b7-4d45-8089-660ce4513362" providerId="ADAL" clId="{86149B2F-83B8-4EDD-9E9F-93CD9F232584}" dt="2021-12-07T07:37:45.918" v="3" actId="47"/>
        <pc:sldMkLst>
          <pc:docMk/>
          <pc:sldMk cId="2453349708" sldId="894"/>
        </pc:sldMkLst>
      </pc:sldChg>
      <pc:sldChg chg="del">
        <pc:chgData name="Siva Kumar Kota" userId="8cadb4c2-62b7-4d45-8089-660ce4513362" providerId="ADAL" clId="{86149B2F-83B8-4EDD-9E9F-93CD9F232584}" dt="2021-12-07T07:37:52.420" v="4" actId="47"/>
        <pc:sldMkLst>
          <pc:docMk/>
          <pc:sldMk cId="1509988946" sldId="897"/>
        </pc:sldMkLst>
      </pc:sldChg>
      <pc:sldChg chg="del">
        <pc:chgData name="Siva Kumar Kota" userId="8cadb4c2-62b7-4d45-8089-660ce4513362" providerId="ADAL" clId="{86149B2F-83B8-4EDD-9E9F-93CD9F232584}" dt="2021-12-07T07:37:52.420" v="4" actId="47"/>
        <pc:sldMkLst>
          <pc:docMk/>
          <pc:sldMk cId="1873606637" sldId="899"/>
        </pc:sldMkLst>
      </pc:sldChg>
      <pc:sldChg chg="del">
        <pc:chgData name="Siva Kumar Kota" userId="8cadb4c2-62b7-4d45-8089-660ce4513362" providerId="ADAL" clId="{86149B2F-83B8-4EDD-9E9F-93CD9F232584}" dt="2021-12-07T07:37:52.420" v="4" actId="47"/>
        <pc:sldMkLst>
          <pc:docMk/>
          <pc:sldMk cId="2978260002" sldId="900"/>
        </pc:sldMkLst>
      </pc:sldChg>
      <pc:sldChg chg="del">
        <pc:chgData name="Siva Kumar Kota" userId="8cadb4c2-62b7-4d45-8089-660ce4513362" providerId="ADAL" clId="{86149B2F-83B8-4EDD-9E9F-93CD9F232584}" dt="2021-12-07T07:37:52.420" v="4" actId="47"/>
        <pc:sldMkLst>
          <pc:docMk/>
          <pc:sldMk cId="2687095298" sldId="901"/>
        </pc:sldMkLst>
      </pc:sldChg>
      <pc:sldChg chg="del">
        <pc:chgData name="Siva Kumar Kota" userId="8cadb4c2-62b7-4d45-8089-660ce4513362" providerId="ADAL" clId="{86149B2F-83B8-4EDD-9E9F-93CD9F232584}" dt="2021-12-07T07:37:52.420" v="4" actId="47"/>
        <pc:sldMkLst>
          <pc:docMk/>
          <pc:sldMk cId="2995657661" sldId="902"/>
        </pc:sldMkLst>
      </pc:sldChg>
      <pc:sldChg chg="del">
        <pc:chgData name="Siva Kumar Kota" userId="8cadb4c2-62b7-4d45-8089-660ce4513362" providerId="ADAL" clId="{86149B2F-83B8-4EDD-9E9F-93CD9F232584}" dt="2021-12-07T07:37:52.420" v="4" actId="47"/>
        <pc:sldMkLst>
          <pc:docMk/>
          <pc:sldMk cId="934629745" sldId="903"/>
        </pc:sldMkLst>
      </pc:sldChg>
      <pc:sldChg chg="del">
        <pc:chgData name="Siva Kumar Kota" userId="8cadb4c2-62b7-4d45-8089-660ce4513362" providerId="ADAL" clId="{86149B2F-83B8-4EDD-9E9F-93CD9F232584}" dt="2021-12-07T07:37:52.420" v="4" actId="47"/>
        <pc:sldMkLst>
          <pc:docMk/>
          <pc:sldMk cId="222540311" sldId="904"/>
        </pc:sldMkLst>
      </pc:sldChg>
      <pc:sldChg chg="del">
        <pc:chgData name="Siva Kumar Kota" userId="8cadb4c2-62b7-4d45-8089-660ce4513362" providerId="ADAL" clId="{86149B2F-83B8-4EDD-9E9F-93CD9F232584}" dt="2021-12-07T07:37:52.420" v="4" actId="47"/>
        <pc:sldMkLst>
          <pc:docMk/>
          <pc:sldMk cId="4201517670" sldId="906"/>
        </pc:sldMkLst>
      </pc:sldChg>
      <pc:sldChg chg="del">
        <pc:chgData name="Siva Kumar Kota" userId="8cadb4c2-62b7-4d45-8089-660ce4513362" providerId="ADAL" clId="{86149B2F-83B8-4EDD-9E9F-93CD9F232584}" dt="2021-12-07T07:37:52.420" v="4" actId="47"/>
        <pc:sldMkLst>
          <pc:docMk/>
          <pc:sldMk cId="4195013369" sldId="911"/>
        </pc:sldMkLst>
      </pc:sldChg>
      <pc:sldChg chg="del">
        <pc:chgData name="Siva Kumar Kota" userId="8cadb4c2-62b7-4d45-8089-660ce4513362" providerId="ADAL" clId="{86149B2F-83B8-4EDD-9E9F-93CD9F232584}" dt="2021-12-07T07:37:52.420" v="4" actId="47"/>
        <pc:sldMkLst>
          <pc:docMk/>
          <pc:sldMk cId="1023359945" sldId="913"/>
        </pc:sldMkLst>
      </pc:sldChg>
      <pc:sldChg chg="del">
        <pc:chgData name="Siva Kumar Kota" userId="8cadb4c2-62b7-4d45-8089-660ce4513362" providerId="ADAL" clId="{86149B2F-83B8-4EDD-9E9F-93CD9F232584}" dt="2021-12-07T07:37:52.420" v="4" actId="47"/>
        <pc:sldMkLst>
          <pc:docMk/>
          <pc:sldMk cId="1064935820" sldId="915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528811835" sldId="1022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1478773296" sldId="1023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183047701" sldId="1024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3963527653" sldId="1035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1390477889" sldId="1036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3391777907" sldId="1037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2419948263" sldId="1053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2252265321" sldId="1054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1671002944" sldId="1055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1932654694" sldId="1056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116133175" sldId="1057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16050154" sldId="1058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2928137803" sldId="1059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1031857709" sldId="1060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653436385" sldId="1061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205796434" sldId="1063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2082504455" sldId="1064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1158564686" sldId="1065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1876460678" sldId="1066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2237763977" sldId="1068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1823505750" sldId="1069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3879450621" sldId="1070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726289445" sldId="1071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522454596" sldId="1074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757249817" sldId="1076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565979971" sldId="1077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3587866906" sldId="1078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3919960077" sldId="1079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1512904723" sldId="1080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1300827087" sldId="1081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2161031471" sldId="1082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1499945487" sldId="1083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3358294751" sldId="1084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4043155827" sldId="1085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847967186" sldId="1086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2903952099" sldId="1087"/>
        </pc:sldMkLst>
      </pc:sldChg>
      <pc:sldChg chg="del">
        <pc:chgData name="Siva Kumar Kota" userId="8cadb4c2-62b7-4d45-8089-660ce4513362" providerId="ADAL" clId="{86149B2F-83B8-4EDD-9E9F-93CD9F232584}" dt="2021-12-07T07:32:53.625" v="0" actId="47"/>
        <pc:sldMkLst>
          <pc:docMk/>
          <pc:sldMk cId="195873039" sldId="1088"/>
        </pc:sldMkLst>
      </pc:sldChg>
      <pc:sldChg chg="del">
        <pc:chgData name="Siva Kumar Kota" userId="8cadb4c2-62b7-4d45-8089-660ce4513362" providerId="ADAL" clId="{86149B2F-83B8-4EDD-9E9F-93CD9F232584}" dt="2021-12-07T07:37:40.759" v="1" actId="47"/>
        <pc:sldMkLst>
          <pc:docMk/>
          <pc:sldMk cId="1972962108" sldId="1089"/>
        </pc:sldMkLst>
      </pc:sldChg>
      <pc:sldChg chg="del">
        <pc:chgData name="Siva Kumar Kota" userId="8cadb4c2-62b7-4d45-8089-660ce4513362" providerId="ADAL" clId="{86149B2F-83B8-4EDD-9E9F-93CD9F232584}" dt="2021-12-07T07:37:41.763" v="2" actId="47"/>
        <pc:sldMkLst>
          <pc:docMk/>
          <pc:sldMk cId="1152278217" sldId="1090"/>
        </pc:sldMkLst>
      </pc:sldChg>
      <pc:sldChg chg="del">
        <pc:chgData name="Siva Kumar Kota" userId="8cadb4c2-62b7-4d45-8089-660ce4513362" providerId="ADAL" clId="{86149B2F-83B8-4EDD-9E9F-93CD9F232584}" dt="2021-12-07T07:37:45.918" v="3" actId="47"/>
        <pc:sldMkLst>
          <pc:docMk/>
          <pc:sldMk cId="3625456819" sldId="1091"/>
        </pc:sldMkLst>
      </pc:sldChg>
      <pc:sldChg chg="del">
        <pc:chgData name="Siva Kumar Kota" userId="8cadb4c2-62b7-4d45-8089-660ce4513362" providerId="ADAL" clId="{86149B2F-83B8-4EDD-9E9F-93CD9F232584}" dt="2021-12-07T07:37:45.918" v="3" actId="47"/>
        <pc:sldMkLst>
          <pc:docMk/>
          <pc:sldMk cId="655296359" sldId="1092"/>
        </pc:sldMkLst>
      </pc:sldChg>
      <pc:sldChg chg="del">
        <pc:chgData name="Siva Kumar Kota" userId="8cadb4c2-62b7-4d45-8089-660ce4513362" providerId="ADAL" clId="{86149B2F-83B8-4EDD-9E9F-93CD9F232584}" dt="2021-12-07T07:37:45.918" v="3" actId="47"/>
        <pc:sldMkLst>
          <pc:docMk/>
          <pc:sldMk cId="1732784477" sldId="1093"/>
        </pc:sldMkLst>
      </pc:sldChg>
      <pc:sldChg chg="del">
        <pc:chgData name="Siva Kumar Kota" userId="8cadb4c2-62b7-4d45-8089-660ce4513362" providerId="ADAL" clId="{86149B2F-83B8-4EDD-9E9F-93CD9F232584}" dt="2021-12-07T07:37:45.918" v="3" actId="47"/>
        <pc:sldMkLst>
          <pc:docMk/>
          <pc:sldMk cId="3286627070" sldId="1094"/>
        </pc:sldMkLst>
      </pc:sldChg>
      <pc:sldChg chg="del">
        <pc:chgData name="Siva Kumar Kota" userId="8cadb4c2-62b7-4d45-8089-660ce4513362" providerId="ADAL" clId="{86149B2F-83B8-4EDD-9E9F-93CD9F232584}" dt="2021-12-07T07:37:52.420" v="4" actId="47"/>
        <pc:sldMkLst>
          <pc:docMk/>
          <pc:sldMk cId="4283728125" sldId="1095"/>
        </pc:sldMkLst>
      </pc:sldChg>
      <pc:sldChg chg="del">
        <pc:chgData name="Siva Kumar Kota" userId="8cadb4c2-62b7-4d45-8089-660ce4513362" providerId="ADAL" clId="{86149B2F-83B8-4EDD-9E9F-93CD9F232584}" dt="2021-12-07T07:37:52.420" v="4" actId="47"/>
        <pc:sldMkLst>
          <pc:docMk/>
          <pc:sldMk cId="3407437024" sldId="1096"/>
        </pc:sldMkLst>
      </pc:sldChg>
      <pc:sldChg chg="del">
        <pc:chgData name="Siva Kumar Kota" userId="8cadb4c2-62b7-4d45-8089-660ce4513362" providerId="ADAL" clId="{86149B2F-83B8-4EDD-9E9F-93CD9F232584}" dt="2021-12-07T07:37:52.420" v="4" actId="47"/>
        <pc:sldMkLst>
          <pc:docMk/>
          <pc:sldMk cId="1087510455" sldId="1097"/>
        </pc:sldMkLst>
      </pc:sldChg>
      <pc:sldChg chg="del">
        <pc:chgData name="Siva Kumar Kota" userId="8cadb4c2-62b7-4d45-8089-660ce4513362" providerId="ADAL" clId="{86149B2F-83B8-4EDD-9E9F-93CD9F232584}" dt="2021-12-07T07:37:52.420" v="4" actId="47"/>
        <pc:sldMkLst>
          <pc:docMk/>
          <pc:sldMk cId="1964627432" sldId="1098"/>
        </pc:sldMkLst>
      </pc:sldChg>
      <pc:sldChg chg="del">
        <pc:chgData name="Siva Kumar Kota" userId="8cadb4c2-62b7-4d45-8089-660ce4513362" providerId="ADAL" clId="{86149B2F-83B8-4EDD-9E9F-93CD9F232584}" dt="2021-12-07T07:37:52.420" v="4" actId="47"/>
        <pc:sldMkLst>
          <pc:docMk/>
          <pc:sldMk cId="2001295172" sldId="1099"/>
        </pc:sldMkLst>
      </pc:sldChg>
      <pc:sldChg chg="del">
        <pc:chgData name="Siva Kumar Kota" userId="8cadb4c2-62b7-4d45-8089-660ce4513362" providerId="ADAL" clId="{86149B2F-83B8-4EDD-9E9F-93CD9F232584}" dt="2021-12-07T07:37:52.420" v="4" actId="47"/>
        <pc:sldMkLst>
          <pc:docMk/>
          <pc:sldMk cId="3215089372" sldId="1100"/>
        </pc:sldMkLst>
      </pc:sldChg>
      <pc:sldChg chg="del">
        <pc:chgData name="Siva Kumar Kota" userId="8cadb4c2-62b7-4d45-8089-660ce4513362" providerId="ADAL" clId="{86149B2F-83B8-4EDD-9E9F-93CD9F232584}" dt="2021-12-07T07:37:52.420" v="4" actId="47"/>
        <pc:sldMkLst>
          <pc:docMk/>
          <pc:sldMk cId="613016839" sldId="1101"/>
        </pc:sldMkLst>
      </pc:sldChg>
      <pc:sldChg chg="del">
        <pc:chgData name="Siva Kumar Kota" userId="8cadb4c2-62b7-4d45-8089-660ce4513362" providerId="ADAL" clId="{86149B2F-83B8-4EDD-9E9F-93CD9F232584}" dt="2021-12-07T07:37:45.918" v="3" actId="47"/>
        <pc:sldMkLst>
          <pc:docMk/>
          <pc:sldMk cId="2710855179" sldId="11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E3A88-59E1-4C01-A530-F5422855D99F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F328A-02D7-4442-91D6-BDE61688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98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ACD2F-3F51-4261-96AD-78755757A8A4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516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600 ppm max</a:t>
            </a:r>
          </a:p>
          <a:p>
            <a:r>
              <a:rPr lang="en-US" dirty="0"/>
              <a:t>350 ppm avg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47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ACD2F-3F51-4261-96AD-78755757A8A4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70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NF/RO –projections</a:t>
            </a:r>
          </a:p>
          <a:p>
            <a:r>
              <a:rPr lang="en-US" dirty="0"/>
              <a:t>FBR –Reject treatment</a:t>
            </a:r>
          </a:p>
          <a:p>
            <a:r>
              <a:rPr lang="en-US" dirty="0" err="1"/>
              <a:t>Npv</a:t>
            </a:r>
            <a:r>
              <a:rPr lang="en-US" dirty="0"/>
              <a:t> calculations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ACD2F-3F51-4261-96AD-78755757A8A4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90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NF/RO –projections</a:t>
            </a:r>
          </a:p>
          <a:p>
            <a:r>
              <a:rPr lang="en-US" dirty="0"/>
              <a:t>FBR –Reject treatment</a:t>
            </a:r>
          </a:p>
          <a:p>
            <a:r>
              <a:rPr lang="en-US" dirty="0" err="1"/>
              <a:t>Npv</a:t>
            </a:r>
            <a:r>
              <a:rPr lang="en-US" dirty="0"/>
              <a:t> calculations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ACD2F-3F51-4261-96AD-78755757A8A4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815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NF/RO –projections</a:t>
            </a:r>
          </a:p>
          <a:p>
            <a:r>
              <a:rPr lang="en-US" dirty="0"/>
              <a:t>FBR –Reject treatment</a:t>
            </a:r>
          </a:p>
          <a:p>
            <a:r>
              <a:rPr lang="en-US" dirty="0" err="1"/>
              <a:t>Npv</a:t>
            </a:r>
            <a:r>
              <a:rPr lang="en-US" dirty="0"/>
              <a:t> calculations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SWRO – 1 PASS</a:t>
            </a:r>
          </a:p>
          <a:p>
            <a:r>
              <a:rPr lang="en-US" dirty="0"/>
              <a:t>BWRO -2 PASS</a:t>
            </a:r>
          </a:p>
          <a:p>
            <a:r>
              <a:rPr lang="en-US" dirty="0"/>
              <a:t>SWRO + BWRO</a:t>
            </a:r>
          </a:p>
          <a:p>
            <a:r>
              <a:rPr lang="en-US" dirty="0"/>
              <a:t>Treated water BWRO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ACD2F-3F51-4261-96AD-78755757A8A4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67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NF/RO –projections</a:t>
            </a:r>
          </a:p>
          <a:p>
            <a:r>
              <a:rPr lang="en-US" dirty="0"/>
              <a:t>FBR –Reject treatment</a:t>
            </a:r>
          </a:p>
          <a:p>
            <a:r>
              <a:rPr lang="en-US" dirty="0" err="1"/>
              <a:t>Npv</a:t>
            </a:r>
            <a:r>
              <a:rPr lang="en-US" dirty="0"/>
              <a:t> calculations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ACD2F-3F51-4261-96AD-78755757A8A4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6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-418254" y="-435466"/>
            <a:ext cx="10014644" cy="2182673"/>
            <a:chOff x="-313691" y="-18375"/>
            <a:chExt cx="7510983" cy="1637005"/>
          </a:xfrm>
        </p:grpSpPr>
        <p:sp>
          <p:nvSpPr>
            <p:cNvPr id="99" name="Google Shape;99;p9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1229435" y="240555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1" name="Google Shape;143;p13">
            <a:extLst>
              <a:ext uri="{FF2B5EF4-FFF2-40B4-BE49-F238E27FC236}">
                <a16:creationId xmlns:a16="http://schemas.microsoft.com/office/drawing/2014/main" id="{9DA85372-A755-45FB-A9C1-95571997150D}"/>
              </a:ext>
            </a:extLst>
          </p:cNvPr>
          <p:cNvSpPr txBox="1">
            <a:spLocks/>
          </p:cNvSpPr>
          <p:nvPr userDrawn="1"/>
        </p:nvSpPr>
        <p:spPr>
          <a:xfrm>
            <a:off x="4266898" y="6100916"/>
            <a:ext cx="3264612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7200" lvl="1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914400" lvl="2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371600" lvl="3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1828800" lvl="4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286000" lvl="5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2743200" lvl="6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200400" lvl="7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3657600" lvl="8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849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r>
              <a:rPr lang="en" dirty="0"/>
              <a:t>SK</a:t>
            </a:r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418255" y="-24499"/>
            <a:ext cx="1823720" cy="2182673"/>
            <a:chOff x="-313691" y="-18375"/>
            <a:chExt cx="1367790" cy="1637005"/>
          </a:xfrm>
        </p:grpSpPr>
        <p:sp>
          <p:nvSpPr>
            <p:cNvPr id="145" name="Google Shape;145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" name="Google Shape;143;p13">
            <a:extLst>
              <a:ext uri="{FF2B5EF4-FFF2-40B4-BE49-F238E27FC236}">
                <a16:creationId xmlns:a16="http://schemas.microsoft.com/office/drawing/2014/main" id="{AC73A89F-BE65-4AC0-BD7F-32547F888D4D}"/>
              </a:ext>
            </a:extLst>
          </p:cNvPr>
          <p:cNvSpPr txBox="1">
            <a:spLocks/>
          </p:cNvSpPr>
          <p:nvPr userDrawn="1"/>
        </p:nvSpPr>
        <p:spPr>
          <a:xfrm>
            <a:off x="4266898" y="6100916"/>
            <a:ext cx="3264612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7200" lvl="1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914400" lvl="2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371600" lvl="3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1828800" lvl="4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286000" lvl="5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2743200" lvl="6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200400" lvl="7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3657600" lvl="8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339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933280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291C9BE4-EE74-4A5B-9B67-FBC9EA3295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5871" y="5610758"/>
            <a:ext cx="3177927" cy="18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318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B5173D-56D9-4D8A-BE9C-F07DC8BDF2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089AC-94DD-4EF9-9744-994C5025DD40}"/>
              </a:ext>
            </a:extLst>
          </p:cNvPr>
          <p:cNvSpPr txBox="1">
            <a:spLocks/>
          </p:cNvSpPr>
          <p:nvPr/>
        </p:nvSpPr>
        <p:spPr>
          <a:xfrm>
            <a:off x="2971331" y="3429000"/>
            <a:ext cx="7706194" cy="7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BM Plex Sans Light"/>
              <a:buChar char="▰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1219170" marR="0" lvl="1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BM Plex Sans Light"/>
              <a:buChar char="╺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828754" marR="0" lvl="2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BM Plex Sans Light"/>
              <a:buChar char="╺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2438339" marR="0" lvl="3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╺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3047924" marR="0" lvl="4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○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3657509" marR="0" lvl="5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■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4267093" marR="0" lvl="6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●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4876678" marR="0" lvl="7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○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5486263" marR="0" lvl="8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■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MICRON – HF WASTEWATER TREAMENT</a:t>
            </a:r>
          </a:p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SIMULATION &amp; BENCH TESTING – Dec 2021</a:t>
            </a:r>
          </a:p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Siva Kumar Kota/Chun Yew</a:t>
            </a:r>
          </a:p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Hiep Le/Sankar </a:t>
            </a:r>
          </a:p>
          <a:p>
            <a:pPr marL="135464" indent="0" algn="ctr">
              <a:buNone/>
            </a:pPr>
            <a:r>
              <a:rPr lang="en-SG" sz="3200" b="1">
                <a:solidFill>
                  <a:schemeClr val="bg1"/>
                </a:solidFill>
                <a:latin typeface="Arial Nova Cond" panose="020B0506020202020204" pitchFamily="34" charset="0"/>
              </a:rPr>
              <a:t>Part 1</a:t>
            </a:r>
            <a:endParaRPr lang="en-SG" sz="3200" b="1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135464" indent="0" algn="ctr">
              <a:buNone/>
            </a:pPr>
            <a:endParaRPr lang="en-SG" sz="3200" b="1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C9CF9D-BC62-4250-8F70-2DCBF4E41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46" y="2034283"/>
            <a:ext cx="4951336" cy="11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9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NF &amp; RO Projections Contd.,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DACA5-98A9-4AA8-9593-0E9B7157511E}"/>
              </a:ext>
            </a:extLst>
          </p:cNvPr>
          <p:cNvSpPr txBox="1"/>
          <p:nvPr/>
        </p:nvSpPr>
        <p:spPr>
          <a:xfrm>
            <a:off x="1723713" y="1222958"/>
            <a:ext cx="344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NF – Loose membrane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BDF38-A37E-4A54-A94D-F156AE6B5A2B}"/>
              </a:ext>
            </a:extLst>
          </p:cNvPr>
          <p:cNvSpPr txBox="1"/>
          <p:nvPr/>
        </p:nvSpPr>
        <p:spPr>
          <a:xfrm>
            <a:off x="8446459" y="1292266"/>
            <a:ext cx="13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BWRO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55D68F-65C3-43A4-999F-67103F223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592290"/>
            <a:ext cx="6105525" cy="51395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1A8FE5-58B3-4856-A095-301A4920F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87" y="1643355"/>
            <a:ext cx="4695825" cy="50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8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E52815-CFA6-45AB-821B-5C53B35D54AE}"/>
              </a:ext>
            </a:extLst>
          </p:cNvPr>
          <p:cNvSpPr txBox="1">
            <a:spLocks/>
          </p:cNvSpPr>
          <p:nvPr/>
        </p:nvSpPr>
        <p:spPr>
          <a:xfrm>
            <a:off x="1092382" y="701185"/>
            <a:ext cx="7513735" cy="566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spcBef>
                <a:spcPct val="0"/>
              </a:spcBef>
              <a:buNone/>
              <a:defRPr sz="3200" b="1" i="0">
                <a:solidFill>
                  <a:srgbClr val="009999"/>
                </a:solidFill>
                <a:latin typeface="Helvetica Neue Thin"/>
                <a:ea typeface="+mj-ea"/>
                <a:cs typeface="Helvetica Neue Thin"/>
              </a:defRPr>
            </a:lvl1pPr>
          </a:lstStyle>
          <a:p>
            <a:pPr algn="ctr">
              <a:defRPr/>
            </a:pPr>
            <a:r>
              <a:rPr kumimoji="0" lang="en-US" sz="4400" b="1" i="0" u="none" strike="noStrike" kern="1200" cap="none" spc="0" normalizeH="0" baseline="30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ova Cond" panose="020B0506020202020204" pitchFamily="34" charset="0"/>
              </a:rPr>
              <a:t>Option1a - </a:t>
            </a:r>
            <a:r>
              <a:rPr lang="en-SG" sz="44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NF270 + BWRO (Two Pass)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30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ova Cond" panose="020B0506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8841DC4-617A-4E84-B595-A3A3E6506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626EC-C59F-4FD6-A38C-CF3A8B36AA67}" type="slidenum">
              <a:rPr kumimoji="0" lang="en-SG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SG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0CB975-8454-4A69-8A09-CD977078BCD3}"/>
              </a:ext>
            </a:extLst>
          </p:cNvPr>
          <p:cNvSpPr txBox="1">
            <a:spLocks/>
          </p:cNvSpPr>
          <p:nvPr/>
        </p:nvSpPr>
        <p:spPr>
          <a:xfrm>
            <a:off x="9681099" y="6418679"/>
            <a:ext cx="249363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bg1">
                    <a:lumMod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824EB-FD9A-456A-ADCA-8E4DF56EFC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 Light"/>
                <a:ea typeface="+mn-ea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660868-776F-49EF-A4DE-14B480001DB4}"/>
              </a:ext>
            </a:extLst>
          </p:cNvPr>
          <p:cNvSpPr/>
          <p:nvPr/>
        </p:nvSpPr>
        <p:spPr>
          <a:xfrm>
            <a:off x="5049786" y="2095593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BWRO          (2 pass)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535A1EF-4104-473C-AFCF-504E195C3D2E}"/>
              </a:ext>
            </a:extLst>
          </p:cNvPr>
          <p:cNvSpPr/>
          <p:nvPr/>
        </p:nvSpPr>
        <p:spPr>
          <a:xfrm>
            <a:off x="2073812" y="2095593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NF270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C99B2F-852A-4CAC-A90E-9D93C7574558}"/>
              </a:ext>
            </a:extLst>
          </p:cNvPr>
          <p:cNvCxnSpPr>
            <a:cxnSpLocks/>
          </p:cNvCxnSpPr>
          <p:nvPr/>
        </p:nvCxnSpPr>
        <p:spPr>
          <a:xfrm>
            <a:off x="534049" y="2706760"/>
            <a:ext cx="1539763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950ACB-538C-41A0-AAFA-1EBCCCA0F2A3}"/>
              </a:ext>
            </a:extLst>
          </p:cNvPr>
          <p:cNvCxnSpPr>
            <a:cxnSpLocks/>
          </p:cNvCxnSpPr>
          <p:nvPr/>
        </p:nvCxnSpPr>
        <p:spPr>
          <a:xfrm>
            <a:off x="3853796" y="2706760"/>
            <a:ext cx="125131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CCA18B-A1EF-4C6C-BD6A-0353A852CE86}"/>
              </a:ext>
            </a:extLst>
          </p:cNvPr>
          <p:cNvCxnSpPr>
            <a:cxnSpLocks/>
          </p:cNvCxnSpPr>
          <p:nvPr/>
        </p:nvCxnSpPr>
        <p:spPr>
          <a:xfrm>
            <a:off x="3051158" y="3252582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EDCD55-D3DA-49D1-9830-D52A8F6067DC}"/>
              </a:ext>
            </a:extLst>
          </p:cNvPr>
          <p:cNvSpPr txBox="1"/>
          <p:nvPr/>
        </p:nvSpPr>
        <p:spPr>
          <a:xfrm>
            <a:off x="440108" y="2761700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HF WW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8AB7EE-96B8-4B8B-8353-854743EFEA0B}"/>
              </a:ext>
            </a:extLst>
          </p:cNvPr>
          <p:cNvSpPr txBox="1"/>
          <p:nvPr/>
        </p:nvSpPr>
        <p:spPr>
          <a:xfrm>
            <a:off x="9745893" y="2350463"/>
            <a:ext cx="244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Treated Water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649CBE-612A-4C4E-9BF0-3A43EFF51AF4}"/>
              </a:ext>
            </a:extLst>
          </p:cNvPr>
          <p:cNvSpPr/>
          <p:nvPr/>
        </p:nvSpPr>
        <p:spPr>
          <a:xfrm>
            <a:off x="7814932" y="2183205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Polishing Filters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A4F56-A79D-494B-BED4-C969448C10EF}"/>
              </a:ext>
            </a:extLst>
          </p:cNvPr>
          <p:cNvCxnSpPr>
            <a:cxnSpLocks/>
          </p:cNvCxnSpPr>
          <p:nvPr/>
        </p:nvCxnSpPr>
        <p:spPr>
          <a:xfrm>
            <a:off x="9541756" y="2769260"/>
            <a:ext cx="68160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4BC6EA-780A-47F0-9453-3383C65714D3}"/>
              </a:ext>
            </a:extLst>
          </p:cNvPr>
          <p:cNvCxnSpPr>
            <a:cxnSpLocks/>
          </p:cNvCxnSpPr>
          <p:nvPr/>
        </p:nvCxnSpPr>
        <p:spPr>
          <a:xfrm>
            <a:off x="6829770" y="2725458"/>
            <a:ext cx="101706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AFA932-C396-4E1B-AE15-493D801B7DED}"/>
              </a:ext>
            </a:extLst>
          </p:cNvPr>
          <p:cNvCxnSpPr>
            <a:cxnSpLocks/>
          </p:cNvCxnSpPr>
          <p:nvPr/>
        </p:nvCxnSpPr>
        <p:spPr>
          <a:xfrm>
            <a:off x="3072192" y="5142245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CC4C3F2-ED57-4F07-9E6D-BE8AF595D3CB}"/>
              </a:ext>
            </a:extLst>
          </p:cNvPr>
          <p:cNvSpPr/>
          <p:nvPr/>
        </p:nvSpPr>
        <p:spPr>
          <a:xfrm>
            <a:off x="2182200" y="3965511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Coagulation, Clarifier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BB9387-26EF-44D7-82B0-1F824DAEAD5C}"/>
              </a:ext>
            </a:extLst>
          </p:cNvPr>
          <p:cNvSpPr txBox="1"/>
          <p:nvPr/>
        </p:nvSpPr>
        <p:spPr>
          <a:xfrm>
            <a:off x="2679890" y="5835429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sludge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52DB7-0751-47CC-A807-DAD3595E51E7}"/>
              </a:ext>
            </a:extLst>
          </p:cNvPr>
          <p:cNvSpPr txBox="1"/>
          <p:nvPr/>
        </p:nvSpPr>
        <p:spPr>
          <a:xfrm>
            <a:off x="646968" y="1995042"/>
            <a:ext cx="203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 150 m3/hr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F:1136 mg/l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PO4: 100 mg/l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FA73B5-6AC1-4EEB-A496-FB2C6340CE52}"/>
              </a:ext>
            </a:extLst>
          </p:cNvPr>
          <p:cNvCxnSpPr>
            <a:cxnSpLocks/>
          </p:cNvCxnSpPr>
          <p:nvPr/>
        </p:nvCxnSpPr>
        <p:spPr>
          <a:xfrm>
            <a:off x="1784333" y="1676400"/>
            <a:ext cx="0" cy="96497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740CEB-2F06-496B-A0E2-BBBEC77BDE2F}"/>
              </a:ext>
            </a:extLst>
          </p:cNvPr>
          <p:cNvCxnSpPr>
            <a:cxnSpLocks/>
          </p:cNvCxnSpPr>
          <p:nvPr/>
        </p:nvCxnSpPr>
        <p:spPr>
          <a:xfrm flipH="1">
            <a:off x="1774809" y="1669559"/>
            <a:ext cx="415544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AD8CDE-290C-4119-9E11-5A84AA3795CC}"/>
              </a:ext>
            </a:extLst>
          </p:cNvPr>
          <p:cNvCxnSpPr>
            <a:cxnSpLocks/>
          </p:cNvCxnSpPr>
          <p:nvPr/>
        </p:nvCxnSpPr>
        <p:spPr>
          <a:xfrm flipV="1">
            <a:off x="5939778" y="1657350"/>
            <a:ext cx="0" cy="50680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A3D5361-DCA0-4612-9F46-93D9DA735864}"/>
              </a:ext>
            </a:extLst>
          </p:cNvPr>
          <p:cNvSpPr txBox="1"/>
          <p:nvPr/>
        </p:nvSpPr>
        <p:spPr>
          <a:xfrm>
            <a:off x="3156140" y="1378138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reject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5FBA26-09D0-40F7-B991-37D82C5E0FB0}"/>
              </a:ext>
            </a:extLst>
          </p:cNvPr>
          <p:cNvSpPr/>
          <p:nvPr/>
        </p:nvSpPr>
        <p:spPr>
          <a:xfrm>
            <a:off x="1172824" y="2535564"/>
            <a:ext cx="640473" cy="463373"/>
          </a:xfrm>
          <a:prstGeom prst="ellipse">
            <a:avLst/>
          </a:pr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SG" sz="1000" kern="0" dirty="0">
                <a:solidFill>
                  <a:prstClr val="white"/>
                </a:solidFill>
                <a:latin typeface="Calibri"/>
              </a:rPr>
              <a:t>UF</a:t>
            </a:r>
          </a:p>
        </p:txBody>
      </p:sp>
    </p:spTree>
    <p:extLst>
      <p:ext uri="{BB962C8B-B14F-4D97-AF65-F5344CB8AC3E}">
        <p14:creationId xmlns:p14="http://schemas.microsoft.com/office/powerpoint/2010/main" val="323460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1a – NF270 + BWRO (TWO Pass)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FA3C8-8D6C-448C-93C1-B62D67231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97" y="1397745"/>
            <a:ext cx="82200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7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1a – NF270 + BWRO (TWO Pass)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DACA5-98A9-4AA8-9593-0E9B7157511E}"/>
              </a:ext>
            </a:extLst>
          </p:cNvPr>
          <p:cNvSpPr txBox="1"/>
          <p:nvPr/>
        </p:nvSpPr>
        <p:spPr>
          <a:xfrm>
            <a:off x="1723713" y="1222958"/>
            <a:ext cx="344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NF 270– Loose membrane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2F0DC-DA99-4A4D-A509-CB9D2F924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62" y="1592290"/>
            <a:ext cx="6324600" cy="515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3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1a – NF270 + BWRO (TWO Pass)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DACA5-98A9-4AA8-9593-0E9B7157511E}"/>
              </a:ext>
            </a:extLst>
          </p:cNvPr>
          <p:cNvSpPr txBox="1"/>
          <p:nvPr/>
        </p:nvSpPr>
        <p:spPr>
          <a:xfrm>
            <a:off x="1723713" y="1222958"/>
            <a:ext cx="344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1</a:t>
            </a:r>
            <a:r>
              <a:rPr lang="en-SG" b="1" baseline="30000" dirty="0"/>
              <a:t>st</a:t>
            </a:r>
            <a:r>
              <a:rPr lang="en-SG" b="1" dirty="0"/>
              <a:t> Pass BWRO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BDF38-A37E-4A54-A94D-F156AE6B5A2B}"/>
              </a:ext>
            </a:extLst>
          </p:cNvPr>
          <p:cNvSpPr txBox="1"/>
          <p:nvPr/>
        </p:nvSpPr>
        <p:spPr>
          <a:xfrm>
            <a:off x="8446459" y="1292266"/>
            <a:ext cx="212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2nd Pass BWRO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47D2A8-CAC2-4FB4-9D34-BE929033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21" y="1638632"/>
            <a:ext cx="4695825" cy="4991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E8CADB-5094-4865-B91C-F4361BBA2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33" y="1626344"/>
            <a:ext cx="6019800" cy="4991101"/>
          </a:xfrm>
          <a:prstGeom prst="rect">
            <a:avLst/>
          </a:prstGeom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9B096D37-9EE4-410D-886F-812A58375AB7}"/>
              </a:ext>
            </a:extLst>
          </p:cNvPr>
          <p:cNvSpPr/>
          <p:nvPr/>
        </p:nvSpPr>
        <p:spPr>
          <a:xfrm>
            <a:off x="11943114" y="2456121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5D5564BE-9057-4604-A727-A3299D7F5059}"/>
              </a:ext>
            </a:extLst>
          </p:cNvPr>
          <p:cNvSpPr/>
          <p:nvPr/>
        </p:nvSpPr>
        <p:spPr>
          <a:xfrm>
            <a:off x="11957285" y="4394791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062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E52815-CFA6-45AB-821B-5C53B35D54AE}"/>
              </a:ext>
            </a:extLst>
          </p:cNvPr>
          <p:cNvSpPr txBox="1">
            <a:spLocks/>
          </p:cNvSpPr>
          <p:nvPr/>
        </p:nvSpPr>
        <p:spPr>
          <a:xfrm>
            <a:off x="1092382" y="471396"/>
            <a:ext cx="7513735" cy="566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spcBef>
                <a:spcPct val="0"/>
              </a:spcBef>
              <a:buNone/>
              <a:defRPr sz="3200" b="1" i="0">
                <a:solidFill>
                  <a:srgbClr val="009999"/>
                </a:solidFill>
                <a:latin typeface="Helvetica Neue Thin"/>
                <a:ea typeface="+mj-ea"/>
                <a:cs typeface="Helvetica Neue Thin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30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ova Cond" panose="020B0506020202020204" pitchFamily="34" charset="0"/>
              </a:rPr>
              <a:t>Option 2 -</a:t>
            </a:r>
            <a:r>
              <a:rPr lang="en-SG" sz="3200" dirty="0"/>
              <a:t> </a:t>
            </a:r>
            <a:r>
              <a:rPr lang="en-SG" sz="44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NF270 + SWRO (SINGLE Pass)</a:t>
            </a:r>
            <a:endParaRPr lang="en-US" sz="4400" baseline="30000" dirty="0">
              <a:solidFill>
                <a:srgbClr val="002060"/>
              </a:solidFill>
              <a:latin typeface="Arial Nova Cond" panose="020B0506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8841DC4-617A-4E84-B595-A3A3E6506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626EC-C59F-4FD6-A38C-CF3A8B36AA67}" type="slidenum">
              <a:rPr kumimoji="0" lang="en-SG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SG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0CB975-8454-4A69-8A09-CD977078BCD3}"/>
              </a:ext>
            </a:extLst>
          </p:cNvPr>
          <p:cNvSpPr txBox="1">
            <a:spLocks/>
          </p:cNvSpPr>
          <p:nvPr/>
        </p:nvSpPr>
        <p:spPr>
          <a:xfrm>
            <a:off x="9681099" y="6418679"/>
            <a:ext cx="249363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bg1">
                    <a:lumMod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824EB-FD9A-456A-ADCA-8E4DF56EFC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 Light"/>
                <a:ea typeface="+mn-ea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660868-776F-49EF-A4DE-14B480001DB4}"/>
              </a:ext>
            </a:extLst>
          </p:cNvPr>
          <p:cNvSpPr/>
          <p:nvPr/>
        </p:nvSpPr>
        <p:spPr>
          <a:xfrm>
            <a:off x="5049786" y="2095593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SWRO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535A1EF-4104-473C-AFCF-504E195C3D2E}"/>
              </a:ext>
            </a:extLst>
          </p:cNvPr>
          <p:cNvSpPr/>
          <p:nvPr/>
        </p:nvSpPr>
        <p:spPr>
          <a:xfrm>
            <a:off x="2073812" y="2095593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NF270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C99B2F-852A-4CAC-A90E-9D93C7574558}"/>
              </a:ext>
            </a:extLst>
          </p:cNvPr>
          <p:cNvCxnSpPr>
            <a:cxnSpLocks/>
          </p:cNvCxnSpPr>
          <p:nvPr/>
        </p:nvCxnSpPr>
        <p:spPr>
          <a:xfrm>
            <a:off x="534049" y="2706760"/>
            <a:ext cx="1539763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950ACB-538C-41A0-AAFA-1EBCCCA0F2A3}"/>
              </a:ext>
            </a:extLst>
          </p:cNvPr>
          <p:cNvCxnSpPr>
            <a:cxnSpLocks/>
          </p:cNvCxnSpPr>
          <p:nvPr/>
        </p:nvCxnSpPr>
        <p:spPr>
          <a:xfrm>
            <a:off x="3853796" y="2706760"/>
            <a:ext cx="125131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CCA18B-A1EF-4C6C-BD6A-0353A852CE86}"/>
              </a:ext>
            </a:extLst>
          </p:cNvPr>
          <p:cNvCxnSpPr>
            <a:cxnSpLocks/>
          </p:cNvCxnSpPr>
          <p:nvPr/>
        </p:nvCxnSpPr>
        <p:spPr>
          <a:xfrm>
            <a:off x="3051158" y="3252582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EDCD55-D3DA-49D1-9830-D52A8F6067DC}"/>
              </a:ext>
            </a:extLst>
          </p:cNvPr>
          <p:cNvSpPr txBox="1"/>
          <p:nvPr/>
        </p:nvSpPr>
        <p:spPr>
          <a:xfrm>
            <a:off x="440108" y="2761700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HF WW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649CBE-612A-4C4E-9BF0-3A43EFF51AF4}"/>
              </a:ext>
            </a:extLst>
          </p:cNvPr>
          <p:cNvSpPr/>
          <p:nvPr/>
        </p:nvSpPr>
        <p:spPr>
          <a:xfrm>
            <a:off x="7814932" y="2183205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Polishing Filters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A4F56-A79D-494B-BED4-C969448C10EF}"/>
              </a:ext>
            </a:extLst>
          </p:cNvPr>
          <p:cNvCxnSpPr>
            <a:cxnSpLocks/>
          </p:cNvCxnSpPr>
          <p:nvPr/>
        </p:nvCxnSpPr>
        <p:spPr>
          <a:xfrm>
            <a:off x="9541756" y="2769260"/>
            <a:ext cx="68160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4BC6EA-780A-47F0-9453-3383C65714D3}"/>
              </a:ext>
            </a:extLst>
          </p:cNvPr>
          <p:cNvCxnSpPr>
            <a:cxnSpLocks/>
          </p:cNvCxnSpPr>
          <p:nvPr/>
        </p:nvCxnSpPr>
        <p:spPr>
          <a:xfrm>
            <a:off x="6829770" y="2725458"/>
            <a:ext cx="101706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AFA932-C396-4E1B-AE15-493D801B7DED}"/>
              </a:ext>
            </a:extLst>
          </p:cNvPr>
          <p:cNvCxnSpPr>
            <a:cxnSpLocks/>
          </p:cNvCxnSpPr>
          <p:nvPr/>
        </p:nvCxnSpPr>
        <p:spPr>
          <a:xfrm>
            <a:off x="3051158" y="5142245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CC4C3F2-ED57-4F07-9E6D-BE8AF595D3CB}"/>
              </a:ext>
            </a:extLst>
          </p:cNvPr>
          <p:cNvSpPr/>
          <p:nvPr/>
        </p:nvSpPr>
        <p:spPr>
          <a:xfrm>
            <a:off x="2182200" y="3965511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Coagulation, Clarifier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BB9387-26EF-44D7-82B0-1F824DAEAD5C}"/>
              </a:ext>
            </a:extLst>
          </p:cNvPr>
          <p:cNvSpPr txBox="1"/>
          <p:nvPr/>
        </p:nvSpPr>
        <p:spPr>
          <a:xfrm>
            <a:off x="2383663" y="5861303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Phosphate sludge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52DB7-0751-47CC-A807-DAD3595E51E7}"/>
              </a:ext>
            </a:extLst>
          </p:cNvPr>
          <p:cNvSpPr txBox="1"/>
          <p:nvPr/>
        </p:nvSpPr>
        <p:spPr>
          <a:xfrm>
            <a:off x="648818" y="1995042"/>
            <a:ext cx="203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 150 m3/hr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F:1136 mg/l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PO4: 100 mg/l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2727FF-237D-427D-BF67-0D88B2A3DF91}"/>
              </a:ext>
            </a:extLst>
          </p:cNvPr>
          <p:cNvCxnSpPr>
            <a:cxnSpLocks/>
          </p:cNvCxnSpPr>
          <p:nvPr/>
        </p:nvCxnSpPr>
        <p:spPr>
          <a:xfrm>
            <a:off x="3962184" y="4630815"/>
            <a:ext cx="61783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FFFE5D-2CDA-4C54-9D05-2DAD5343F84E}"/>
              </a:ext>
            </a:extLst>
          </p:cNvPr>
          <p:cNvCxnSpPr>
            <a:cxnSpLocks/>
          </p:cNvCxnSpPr>
          <p:nvPr/>
        </p:nvCxnSpPr>
        <p:spPr>
          <a:xfrm flipV="1">
            <a:off x="4580023" y="2696681"/>
            <a:ext cx="0" cy="193413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DD4D34-7391-45E4-9DDD-4EE26CF453FB}"/>
              </a:ext>
            </a:extLst>
          </p:cNvPr>
          <p:cNvCxnSpPr>
            <a:cxnSpLocks/>
          </p:cNvCxnSpPr>
          <p:nvPr/>
        </p:nvCxnSpPr>
        <p:spPr>
          <a:xfrm>
            <a:off x="5961986" y="3236701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E6EE572-4967-41C9-8178-709271DEE8B7}"/>
              </a:ext>
            </a:extLst>
          </p:cNvPr>
          <p:cNvSpPr/>
          <p:nvPr/>
        </p:nvSpPr>
        <p:spPr>
          <a:xfrm>
            <a:off x="5105114" y="3882609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Coagulation, Clarifier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B14F41-D3C3-4DC9-ADDF-C5DE873D580F}"/>
              </a:ext>
            </a:extLst>
          </p:cNvPr>
          <p:cNvCxnSpPr>
            <a:cxnSpLocks/>
          </p:cNvCxnSpPr>
          <p:nvPr/>
        </p:nvCxnSpPr>
        <p:spPr>
          <a:xfrm>
            <a:off x="6055414" y="5039598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45FC02-C384-4334-A57B-6978794C147A}"/>
              </a:ext>
            </a:extLst>
          </p:cNvPr>
          <p:cNvSpPr txBox="1"/>
          <p:nvPr/>
        </p:nvSpPr>
        <p:spPr>
          <a:xfrm>
            <a:off x="5782010" y="5704691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CaF2 sludge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CA8263-3DB2-47D3-A5AC-429419176BB8}"/>
              </a:ext>
            </a:extLst>
          </p:cNvPr>
          <p:cNvSpPr/>
          <p:nvPr/>
        </p:nvSpPr>
        <p:spPr>
          <a:xfrm>
            <a:off x="1192702" y="2535564"/>
            <a:ext cx="640473" cy="463373"/>
          </a:xfrm>
          <a:prstGeom prst="ellipse">
            <a:avLst/>
          </a:pr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SG" sz="1000" kern="0" dirty="0">
                <a:solidFill>
                  <a:prstClr val="white"/>
                </a:solidFill>
                <a:latin typeface="Calibri"/>
              </a:rPr>
              <a:t>UF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6EE2FD-B9CE-412A-85A7-93E4C18DA18A}"/>
              </a:ext>
            </a:extLst>
          </p:cNvPr>
          <p:cNvSpPr txBox="1"/>
          <p:nvPr/>
        </p:nvSpPr>
        <p:spPr>
          <a:xfrm>
            <a:off x="9745893" y="2350463"/>
            <a:ext cx="244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Treated Water</a:t>
            </a:r>
          </a:p>
        </p:txBody>
      </p:sp>
    </p:spTree>
    <p:extLst>
      <p:ext uri="{BB962C8B-B14F-4D97-AF65-F5344CB8AC3E}">
        <p14:creationId xmlns:p14="http://schemas.microsoft.com/office/powerpoint/2010/main" val="269183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2 – NF270 + SWRO (SINGLE Pass)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05E07-5E3F-4219-BFDC-7D991B46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543050"/>
            <a:ext cx="6896100" cy="1809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D9A70E-A66E-4B0A-B948-AC42D4894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60" y="3124200"/>
            <a:ext cx="74199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3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2 – NF270 + SWRO (SINGLE Pass)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DACA5-98A9-4AA8-9593-0E9B7157511E}"/>
              </a:ext>
            </a:extLst>
          </p:cNvPr>
          <p:cNvSpPr txBox="1"/>
          <p:nvPr/>
        </p:nvSpPr>
        <p:spPr>
          <a:xfrm>
            <a:off x="1723713" y="1222958"/>
            <a:ext cx="344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NF270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BDF38-A37E-4A54-A94D-F156AE6B5A2B}"/>
              </a:ext>
            </a:extLst>
          </p:cNvPr>
          <p:cNvSpPr txBox="1"/>
          <p:nvPr/>
        </p:nvSpPr>
        <p:spPr>
          <a:xfrm>
            <a:off x="8446459" y="1292266"/>
            <a:ext cx="212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SWRO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CADA6-86D7-4F1D-81F5-22302692A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92290"/>
            <a:ext cx="6019800" cy="49911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20B02D-6FDD-476D-AD40-5C1FBD79D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322" y="1592290"/>
            <a:ext cx="4695825" cy="4868890"/>
          </a:xfrm>
          <a:prstGeom prst="rect">
            <a:avLst/>
          </a:prstGeom>
        </p:spPr>
      </p:pic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9D5FF88F-D0D1-4D44-944D-8323ED0442D2}"/>
              </a:ext>
            </a:extLst>
          </p:cNvPr>
          <p:cNvSpPr/>
          <p:nvPr/>
        </p:nvSpPr>
        <p:spPr>
          <a:xfrm>
            <a:off x="11198829" y="2424222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51FD0EDC-EFA7-492F-9364-9BD83C7AB43D}"/>
              </a:ext>
            </a:extLst>
          </p:cNvPr>
          <p:cNvSpPr/>
          <p:nvPr/>
        </p:nvSpPr>
        <p:spPr>
          <a:xfrm>
            <a:off x="11244548" y="2816043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872886CD-EAD3-4C24-86EE-AFE80C67FBEF}"/>
              </a:ext>
            </a:extLst>
          </p:cNvPr>
          <p:cNvSpPr/>
          <p:nvPr/>
        </p:nvSpPr>
        <p:spPr>
          <a:xfrm>
            <a:off x="11266165" y="4341628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9678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3– NF270 + SWRO (1</a:t>
            </a:r>
            <a:r>
              <a:rPr lang="en-SG" baseline="30000" dirty="0"/>
              <a:t>st</a:t>
            </a:r>
            <a:r>
              <a:rPr lang="en-SG" dirty="0"/>
              <a:t> pass) + BWRO (2</a:t>
            </a:r>
            <a:r>
              <a:rPr lang="en-SG" baseline="30000" dirty="0"/>
              <a:t>nd</a:t>
            </a:r>
            <a:r>
              <a:rPr lang="en-SG" dirty="0"/>
              <a:t> pass)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BDF38-A37E-4A54-A94D-F156AE6B5A2B}"/>
              </a:ext>
            </a:extLst>
          </p:cNvPr>
          <p:cNvSpPr txBox="1"/>
          <p:nvPr/>
        </p:nvSpPr>
        <p:spPr>
          <a:xfrm>
            <a:off x="3518540" y="1203908"/>
            <a:ext cx="428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 BWRO (2</a:t>
            </a:r>
            <a:r>
              <a:rPr lang="en-SG" b="1" baseline="30000" dirty="0"/>
              <a:t>nd</a:t>
            </a:r>
            <a:r>
              <a:rPr lang="en-SG" b="1" dirty="0"/>
              <a:t> pass)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20C1DA-65DB-4E13-9B54-349AE9BE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522" y="1573240"/>
            <a:ext cx="6143625" cy="4963588"/>
          </a:xfrm>
          <a:prstGeom prst="rect">
            <a:avLst/>
          </a:prstGeom>
        </p:spPr>
      </p:pic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E560AB6B-F1DA-440E-9210-85C9BCFC238D}"/>
              </a:ext>
            </a:extLst>
          </p:cNvPr>
          <p:cNvSpPr/>
          <p:nvPr/>
        </p:nvSpPr>
        <p:spPr>
          <a:xfrm>
            <a:off x="8163641" y="4315239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8C99BDF-CF74-41CB-8B57-65D9C5CAD27F}"/>
              </a:ext>
            </a:extLst>
          </p:cNvPr>
          <p:cNvGraphicFramePr>
            <a:graphicFrameLocks noGrp="1"/>
          </p:cNvGraphicFramePr>
          <p:nvPr/>
        </p:nvGraphicFramePr>
        <p:xfrm>
          <a:off x="9265035" y="1573240"/>
          <a:ext cx="2604976" cy="4171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0991">
                  <a:extLst>
                    <a:ext uri="{9D8B030D-6E8A-4147-A177-3AD203B41FA5}">
                      <a16:colId xmlns:a16="http://schemas.microsoft.com/office/drawing/2014/main" val="218984585"/>
                    </a:ext>
                  </a:extLst>
                </a:gridCol>
                <a:gridCol w="503587">
                  <a:extLst>
                    <a:ext uri="{9D8B030D-6E8A-4147-A177-3AD203B41FA5}">
                      <a16:colId xmlns:a16="http://schemas.microsoft.com/office/drawing/2014/main" val="3866660340"/>
                    </a:ext>
                  </a:extLst>
                </a:gridCol>
                <a:gridCol w="870398">
                  <a:extLst>
                    <a:ext uri="{9D8B030D-6E8A-4147-A177-3AD203B41FA5}">
                      <a16:colId xmlns:a16="http://schemas.microsoft.com/office/drawing/2014/main" val="2441595131"/>
                    </a:ext>
                  </a:extLst>
                </a:gridCol>
              </a:tblGrid>
              <a:tr h="188747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Chemical Parameters</a:t>
                      </a:r>
                      <a:endParaRPr lang="en-SG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83938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Ammonia (as N)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&lt;1.0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2618509062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Aluminium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&lt;0.1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3712291742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800" u="none" strike="noStrike">
                          <a:effectLst/>
                        </a:rPr>
                        <a:t>Barium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800" u="none" strike="noStrike">
                          <a:effectLst/>
                        </a:rPr>
                        <a:t>mg/L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800" u="none" strike="noStrike">
                          <a:effectLst/>
                        </a:rPr>
                        <a:t>&lt;0.1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2919837049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Boron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&lt;0.5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1478995025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800" u="none" strike="noStrike">
                          <a:effectLst/>
                        </a:rPr>
                        <a:t>Calcium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800" u="none" strike="noStrike">
                          <a:effectLst/>
                        </a:rPr>
                        <a:t>mg/L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800" u="none" strike="noStrike">
                          <a:effectLst/>
                        </a:rPr>
                        <a:t>&lt;20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927541362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Chloride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&lt;20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2038402440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Copper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&lt;0.05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2709434806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800" u="none" strike="noStrike">
                          <a:effectLst/>
                        </a:rPr>
                        <a:t>Fluoride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800" u="none" strike="noStrike">
                          <a:effectLst/>
                        </a:rPr>
                        <a:t>mg/L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800" u="none" strike="noStrike" dirty="0">
                          <a:effectLst/>
                        </a:rPr>
                        <a:t>&lt;0.5</a:t>
                      </a:r>
                      <a:endParaRPr lang="en-SG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1653241058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Iron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&lt;0.04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1346131253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Manganese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&lt;0.05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1400283813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Nitrate (as N)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&lt;5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3709205199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Sodium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&lt;20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3079727443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Sulphate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633986245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 baseline="30000">
                          <a:effectLst/>
                        </a:rPr>
                        <a:t>Silica (as SiO</a:t>
                      </a:r>
                      <a:r>
                        <a:rPr lang="en-SG" sz="1000" u="none" strike="noStrike" baseline="-25000">
                          <a:effectLst/>
                        </a:rPr>
                        <a:t>2</a:t>
                      </a:r>
                      <a:r>
                        <a:rPr lang="en-SG" sz="1000" u="none" strike="noStrike" baseline="30000">
                          <a:effectLst/>
                        </a:rPr>
                        <a:t>)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995959036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800" u="none" strike="noStrike">
                          <a:effectLst/>
                        </a:rPr>
                        <a:t>Strontium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800" u="none" strike="noStrike">
                          <a:effectLst/>
                        </a:rPr>
                        <a:t>mg/L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800" u="none" strike="noStrike" dirty="0">
                          <a:effectLst/>
                        </a:rPr>
                        <a:t>&lt;0.1</a:t>
                      </a:r>
                      <a:endParaRPr lang="en-SG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3151291290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Total Trihalomethanes Ratio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-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&lt;0.04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312196988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Total Organic Carbon (TOC)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&lt;0.5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679357494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 baseline="30000">
                          <a:effectLst/>
                        </a:rPr>
                        <a:t>Total Hardness (as CaCO</a:t>
                      </a:r>
                      <a:r>
                        <a:rPr lang="en-SG" sz="1000" u="none" strike="noStrike" baseline="-25000">
                          <a:effectLst/>
                        </a:rPr>
                        <a:t>3</a:t>
                      </a:r>
                      <a:r>
                        <a:rPr lang="en-SG" sz="1000" u="none" strike="noStrike" baseline="30000">
                          <a:effectLst/>
                        </a:rPr>
                        <a:t>)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&lt;50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496644106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Zinc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&lt;0.1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242904350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D679099-F89E-4F06-810E-45DB7D7993FF}"/>
              </a:ext>
            </a:extLst>
          </p:cNvPr>
          <p:cNvSpPr txBox="1"/>
          <p:nvPr/>
        </p:nvSpPr>
        <p:spPr>
          <a:xfrm flipH="1">
            <a:off x="9662165" y="1264232"/>
            <a:ext cx="114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NEWater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900325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4– NF270 + SWRO (1</a:t>
            </a:r>
            <a:r>
              <a:rPr lang="en-SG" baseline="30000" dirty="0"/>
              <a:t>st</a:t>
            </a:r>
            <a:r>
              <a:rPr lang="en-SG" dirty="0"/>
              <a:t> stage) + BWRO (2</a:t>
            </a:r>
            <a:r>
              <a:rPr lang="en-SG" baseline="30000" dirty="0"/>
              <a:t>nd</a:t>
            </a:r>
            <a:r>
              <a:rPr lang="en-SG" dirty="0"/>
              <a:t> stage)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D9DFF-BB40-47C5-97AD-8E7925C7F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562100"/>
            <a:ext cx="83534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6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E52815-CFA6-45AB-821B-5C53B35D54AE}"/>
              </a:ext>
            </a:extLst>
          </p:cNvPr>
          <p:cNvSpPr txBox="1">
            <a:spLocks/>
          </p:cNvSpPr>
          <p:nvPr/>
        </p:nvSpPr>
        <p:spPr>
          <a:xfrm>
            <a:off x="1092382" y="471396"/>
            <a:ext cx="7513735" cy="566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spcBef>
                <a:spcPct val="0"/>
              </a:spcBef>
              <a:buNone/>
              <a:defRPr sz="3200" b="1" i="0">
                <a:solidFill>
                  <a:srgbClr val="009999"/>
                </a:solidFill>
                <a:latin typeface="Helvetica Neue Thin"/>
                <a:ea typeface="+mj-ea"/>
                <a:cs typeface="Helvetica Neue Thin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002060"/>
                </a:solidFill>
                <a:latin typeface="Arial Nova Cond" panose="020B0506020202020204" pitchFamily="34" charset="0"/>
              </a:rPr>
              <a:t>HFW Treatment Objectives</a:t>
            </a:r>
            <a:endParaRPr kumimoji="0" lang="en-US" sz="4000" b="1" i="0" u="none" strike="noStrike" kern="1200" cap="none" spc="0" normalizeH="0" baseline="30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ova Cond" panose="020B0506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8841DC4-617A-4E84-B595-A3A3E6506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626EC-C59F-4FD6-A38C-CF3A8B36AA67}" type="slidenum">
              <a:rPr kumimoji="0" lang="en-SG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SG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4DFE86-8537-496B-AEF7-2B05C3146F46}"/>
              </a:ext>
            </a:extLst>
          </p:cNvPr>
          <p:cNvSpPr txBox="1"/>
          <p:nvPr/>
        </p:nvSpPr>
        <p:spPr>
          <a:xfrm>
            <a:off x="584425" y="1435983"/>
            <a:ext cx="1082560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The objectives of simulation and bench testing are</a:t>
            </a:r>
          </a:p>
          <a:p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 identify the optimized flow scheme to treat HFW wastewater</a:t>
            </a:r>
          </a:p>
          <a:p>
            <a:pPr lvl="1"/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To compare the treatability of the HFW wastewater between Calcium hydroxide and Calcium chloride.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 compare the quantity and quality of generated sludge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 meet sludge quality &gt;80% of CaF2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 meet discharge F&lt;10ppm and TDS &lt;3000 ppm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75191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4– NF270 + SWRO (1</a:t>
            </a:r>
            <a:r>
              <a:rPr lang="en-SG" baseline="30000" dirty="0"/>
              <a:t>st</a:t>
            </a:r>
            <a:r>
              <a:rPr lang="en-SG" dirty="0"/>
              <a:t> stage) + BWRO (2</a:t>
            </a:r>
            <a:r>
              <a:rPr lang="en-SG" baseline="30000" dirty="0"/>
              <a:t>nd</a:t>
            </a:r>
            <a:r>
              <a:rPr lang="en-SG" dirty="0"/>
              <a:t> stage)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DACA5-98A9-4AA8-9593-0E9B7157511E}"/>
              </a:ext>
            </a:extLst>
          </p:cNvPr>
          <p:cNvSpPr txBox="1"/>
          <p:nvPr/>
        </p:nvSpPr>
        <p:spPr>
          <a:xfrm>
            <a:off x="1723713" y="1222958"/>
            <a:ext cx="344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NF270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BDF38-A37E-4A54-A94D-F156AE6B5A2B}"/>
              </a:ext>
            </a:extLst>
          </p:cNvPr>
          <p:cNvSpPr txBox="1"/>
          <p:nvPr/>
        </p:nvSpPr>
        <p:spPr>
          <a:xfrm>
            <a:off x="7023740" y="1292266"/>
            <a:ext cx="428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SWRO (1</a:t>
            </a:r>
            <a:r>
              <a:rPr lang="en-SG" b="1" baseline="30000" dirty="0"/>
              <a:t>st</a:t>
            </a:r>
            <a:r>
              <a:rPr lang="en-SG" b="1" dirty="0"/>
              <a:t> stage) + BWRO (2</a:t>
            </a:r>
            <a:r>
              <a:rPr lang="en-SG" b="1" baseline="30000" dirty="0"/>
              <a:t>nd</a:t>
            </a:r>
            <a:r>
              <a:rPr lang="en-SG" b="1" dirty="0"/>
              <a:t> stage)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00F24-A02C-4C9C-9A5F-FFD97E61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38065"/>
            <a:ext cx="6038850" cy="5072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B25CB5-4777-4CB1-A201-FFF82EB95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02" y="1592290"/>
            <a:ext cx="4629150" cy="5216038"/>
          </a:xfrm>
          <a:prstGeom prst="rect">
            <a:avLst/>
          </a:prstGeom>
        </p:spPr>
      </p:pic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45887E5-07C7-4F02-B26A-5D9B379CBA92}"/>
              </a:ext>
            </a:extLst>
          </p:cNvPr>
          <p:cNvSpPr/>
          <p:nvPr/>
        </p:nvSpPr>
        <p:spPr>
          <a:xfrm>
            <a:off x="11247085" y="2412008"/>
            <a:ext cx="108489" cy="1504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F11345C2-2F1D-4799-A85D-3B1860E668D1}"/>
              </a:ext>
            </a:extLst>
          </p:cNvPr>
          <p:cNvSpPr/>
          <p:nvPr/>
        </p:nvSpPr>
        <p:spPr>
          <a:xfrm>
            <a:off x="11250625" y="4414477"/>
            <a:ext cx="108489" cy="1504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50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A821-545C-460F-8F0B-652C6344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</a:pPr>
            <a:r>
              <a:rPr lang="en-US" sz="4000" kern="1200" dirty="0">
                <a:solidFill>
                  <a:srgbClr val="002060"/>
                </a:solidFill>
                <a:latin typeface="Arial Nova Cond" panose="020B0506020202020204" pitchFamily="34" charset="0"/>
                <a:ea typeface="+mj-ea"/>
              </a:rPr>
              <a:t>Simulation summary</a:t>
            </a:r>
            <a:endParaRPr lang="en-SG" sz="4000" kern="1200" dirty="0">
              <a:solidFill>
                <a:srgbClr val="002060"/>
              </a:solidFill>
              <a:latin typeface="Arial Nova Cond" panose="020B0506020202020204" pitchFamily="34" charset="0"/>
              <a:ea typeface="+mj-e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C8B2EB-68BA-4044-B7E3-D7B8A4306C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03DF6-7595-4C8E-82A8-B5D73EA6BF7E}"/>
              </a:ext>
            </a:extLst>
          </p:cNvPr>
          <p:cNvSpPr txBox="1"/>
          <p:nvPr/>
        </p:nvSpPr>
        <p:spPr>
          <a:xfrm>
            <a:off x="290778" y="1414008"/>
            <a:ext cx="5583246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b="1" dirty="0"/>
              <a:t>Option 1 – NF90/270 + BWRO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b="1" dirty="0"/>
              <a:t>Option 1a – NF270 + BWRO (Two Pass)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b="1" dirty="0"/>
              <a:t>Option 2 – NF270 + SWRO (Single Pass)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b="1" dirty="0"/>
              <a:t>Option 3– NF270 + SWRO (1</a:t>
            </a:r>
            <a:r>
              <a:rPr lang="en-SG" b="1" baseline="30000" dirty="0"/>
              <a:t>st</a:t>
            </a:r>
            <a:r>
              <a:rPr lang="en-SG" b="1" dirty="0"/>
              <a:t> pass) + BWRO (2</a:t>
            </a:r>
            <a:r>
              <a:rPr lang="en-SG" b="1" baseline="30000" dirty="0"/>
              <a:t>nd</a:t>
            </a:r>
            <a:r>
              <a:rPr lang="en-SG" b="1" dirty="0"/>
              <a:t> pass)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b="1" dirty="0"/>
              <a:t>Option 4– NF270 + SWRO (1</a:t>
            </a:r>
            <a:r>
              <a:rPr lang="en-SG" b="1" baseline="30000" dirty="0"/>
              <a:t>st</a:t>
            </a:r>
            <a:r>
              <a:rPr lang="en-SG" b="1" dirty="0"/>
              <a:t> stage) + BWRO (2</a:t>
            </a:r>
            <a:r>
              <a:rPr lang="en-SG" b="1" baseline="30000" dirty="0"/>
              <a:t>nd</a:t>
            </a:r>
            <a:r>
              <a:rPr lang="en-SG" b="1" dirty="0"/>
              <a:t> stage)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b="1" dirty="0"/>
              <a:t>Option 5– NF270 followed by SWRO (clarified water recycle)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2CB1E-98FF-486F-81B9-87A0DB115CC9}"/>
              </a:ext>
            </a:extLst>
          </p:cNvPr>
          <p:cNvSpPr txBox="1"/>
          <p:nvPr/>
        </p:nvSpPr>
        <p:spPr>
          <a:xfrm>
            <a:off x="6271591" y="1324555"/>
            <a:ext cx="6003235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b="1" dirty="0"/>
              <a:t>Option 5a– NF270 followed by SWRO (separate sludge)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b="1" dirty="0"/>
              <a:t>Option 6– NF270 followed by SWRO (F-800 ppm)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b="1" dirty="0"/>
              <a:t>Option 6a– NF270 followed by SWRO (F-800 ppm and combined sludge)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b="1" dirty="0"/>
              <a:t>Option 6b– NF270 followed by SWRO (F-600 ppm)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b="1" dirty="0"/>
              <a:t>Option 7- HFW Effluent treatment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BCEEF7-6D56-4ECB-8184-C92FE2A75B33}"/>
              </a:ext>
            </a:extLst>
          </p:cNvPr>
          <p:cNvCxnSpPr/>
          <p:nvPr/>
        </p:nvCxnSpPr>
        <p:spPr>
          <a:xfrm>
            <a:off x="6052930" y="1324555"/>
            <a:ext cx="0" cy="529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81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E52815-CFA6-45AB-821B-5C53B35D54AE}"/>
              </a:ext>
            </a:extLst>
          </p:cNvPr>
          <p:cNvSpPr txBox="1">
            <a:spLocks/>
          </p:cNvSpPr>
          <p:nvPr/>
        </p:nvSpPr>
        <p:spPr>
          <a:xfrm>
            <a:off x="892277" y="524800"/>
            <a:ext cx="8642248" cy="566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spcBef>
                <a:spcPct val="0"/>
              </a:spcBef>
              <a:buNone/>
              <a:defRPr sz="3200" b="1" i="0">
                <a:solidFill>
                  <a:srgbClr val="009999"/>
                </a:solidFill>
                <a:latin typeface="Helvetica Neue Thin"/>
                <a:ea typeface="+mj-ea"/>
                <a:cs typeface="Helvetica Neue Thin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2060"/>
                </a:solidFill>
                <a:latin typeface="Arial Nova Cond" panose="020B0506020202020204" pitchFamily="34" charset="0"/>
              </a:rPr>
              <a:t>Micron 10X – Influent Wastewater quality</a:t>
            </a:r>
            <a:endParaRPr kumimoji="0" lang="en-US" sz="3600" b="1" i="0" u="none" strike="noStrike" kern="1200" cap="none" spc="0" normalizeH="0" baseline="30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ova Cond" panose="020B0506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8841DC4-617A-4E84-B595-A3A3E6506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626EC-C59F-4FD6-A38C-CF3A8B36AA67}" type="slidenum">
              <a:rPr kumimoji="0" lang="en-SG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SG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52C700-D074-4F13-B20D-DFC7FE7CF27F}"/>
              </a:ext>
            </a:extLst>
          </p:cNvPr>
          <p:cNvGraphicFramePr>
            <a:graphicFrameLocks noGrp="1"/>
          </p:cNvGraphicFramePr>
          <p:nvPr/>
        </p:nvGraphicFramePr>
        <p:xfrm>
          <a:off x="163745" y="1424392"/>
          <a:ext cx="4427452" cy="5341973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250595">
                  <a:extLst>
                    <a:ext uri="{9D8B030D-6E8A-4147-A177-3AD203B41FA5}">
                      <a16:colId xmlns:a16="http://schemas.microsoft.com/office/drawing/2014/main" val="4249593180"/>
                    </a:ext>
                  </a:extLst>
                </a:gridCol>
                <a:gridCol w="1798760">
                  <a:extLst>
                    <a:ext uri="{9D8B030D-6E8A-4147-A177-3AD203B41FA5}">
                      <a16:colId xmlns:a16="http://schemas.microsoft.com/office/drawing/2014/main" val="1639183801"/>
                    </a:ext>
                  </a:extLst>
                </a:gridCol>
                <a:gridCol w="1378097">
                  <a:extLst>
                    <a:ext uri="{9D8B030D-6E8A-4147-A177-3AD203B41FA5}">
                      <a16:colId xmlns:a16="http://schemas.microsoft.com/office/drawing/2014/main" val="670899149"/>
                    </a:ext>
                  </a:extLst>
                </a:gridCol>
              </a:tblGrid>
              <a:tr h="81398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Parameters</a:t>
                      </a:r>
                      <a:endParaRPr lang="en-SG" sz="1600" b="1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Unit</a:t>
                      </a:r>
                      <a:endParaRPr lang="en-SG" sz="1600" b="1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HF Wastewater</a:t>
                      </a:r>
                      <a:endParaRPr lang="en-SG" sz="1600" b="1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6930119"/>
                  </a:ext>
                </a:extLst>
              </a:tr>
              <a:tr h="301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TDS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  <a:sym typeface="Arial"/>
                        </a:rPr>
                        <a:t>698</a:t>
                      </a:r>
                      <a:endParaRPr lang="en-SG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  <a:sym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409919"/>
                  </a:ext>
                </a:extLst>
              </a:tr>
              <a:tr h="301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pH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-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3.6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651502"/>
                  </a:ext>
                </a:extLst>
              </a:tr>
              <a:tr h="301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TSS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mg/L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96.0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140097"/>
                  </a:ext>
                </a:extLst>
              </a:tr>
              <a:tr h="301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NH</a:t>
                      </a:r>
                      <a:r>
                        <a:rPr lang="en-SG" sz="1600" baseline="-25000">
                          <a:effectLst/>
                        </a:rPr>
                        <a:t>4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207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962145"/>
                  </a:ext>
                </a:extLst>
              </a:tr>
              <a:tr h="301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HCO</a:t>
                      </a:r>
                      <a:r>
                        <a:rPr lang="en-SG" sz="1600" baseline="-25000">
                          <a:effectLst/>
                        </a:rPr>
                        <a:t>3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As CaCO3 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&lt;20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9620"/>
                  </a:ext>
                </a:extLst>
              </a:tr>
              <a:tr h="301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CO</a:t>
                      </a:r>
                      <a:r>
                        <a:rPr lang="en-SG" sz="1600" baseline="-25000">
                          <a:effectLst/>
                        </a:rPr>
                        <a:t>3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As CaCO3 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&lt;20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81747"/>
                  </a:ext>
                </a:extLst>
              </a:tr>
              <a:tr h="301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NO</a:t>
                      </a:r>
                      <a:r>
                        <a:rPr lang="en-SG" sz="1600" baseline="-25000">
                          <a:effectLst/>
                        </a:rPr>
                        <a:t>3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73.4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92136"/>
                  </a:ext>
                </a:extLst>
              </a:tr>
              <a:tr h="301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SO</a:t>
                      </a:r>
                      <a:r>
                        <a:rPr lang="en-SG" sz="1600" baseline="-25000">
                          <a:effectLst/>
                        </a:rPr>
                        <a:t>4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174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43821"/>
                  </a:ext>
                </a:extLst>
              </a:tr>
              <a:tr h="301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K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2.92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17285"/>
                  </a:ext>
                </a:extLst>
              </a:tr>
              <a:tr h="301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Na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250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59565"/>
                  </a:ext>
                </a:extLst>
              </a:tr>
              <a:tr h="301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Mg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0.085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949045"/>
                  </a:ext>
                </a:extLst>
              </a:tr>
              <a:tr h="301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Ca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0.20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65186"/>
                  </a:ext>
                </a:extLst>
              </a:tr>
              <a:tr h="301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Sr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0.00041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24548"/>
                  </a:ext>
                </a:extLst>
              </a:tr>
              <a:tr h="301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Ba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0.0016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409005"/>
                  </a:ext>
                </a:extLst>
              </a:tr>
              <a:tr h="301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Cl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mg/L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25.1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9648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49CF5-395C-4BF7-9C6C-DF0988C7690B}"/>
              </a:ext>
            </a:extLst>
          </p:cNvPr>
          <p:cNvGraphicFramePr>
            <a:graphicFrameLocks noGrp="1"/>
          </p:cNvGraphicFramePr>
          <p:nvPr/>
        </p:nvGraphicFramePr>
        <p:xfrm>
          <a:off x="6184902" y="1424392"/>
          <a:ext cx="4305300" cy="4971591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424959318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63918380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670899149"/>
                    </a:ext>
                  </a:extLst>
                </a:gridCol>
              </a:tblGrid>
              <a:tr h="491447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Parameters</a:t>
                      </a:r>
                      <a:endParaRPr lang="en-SG" sz="1600" b="1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Unit</a:t>
                      </a:r>
                      <a:endParaRPr lang="en-SG" sz="1600" b="1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HF Wastewater</a:t>
                      </a:r>
                      <a:endParaRPr lang="en-SG" sz="1600" b="1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6930119"/>
                  </a:ext>
                </a:extLst>
              </a:tr>
              <a:tr h="287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F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1136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24823"/>
                  </a:ext>
                </a:extLst>
              </a:tr>
              <a:tr h="287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SiO2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mg/L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50.8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425371"/>
                  </a:ext>
                </a:extLst>
              </a:tr>
              <a:tr h="287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B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mg/L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0.25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685391"/>
                  </a:ext>
                </a:extLst>
              </a:tr>
              <a:tr h="287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Al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mg/L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0.068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692179"/>
                  </a:ext>
                </a:extLst>
              </a:tr>
              <a:tr h="287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Br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30.3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54450"/>
                  </a:ext>
                </a:extLst>
              </a:tr>
              <a:tr h="287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Cu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0.0028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88662"/>
                  </a:ext>
                </a:extLst>
              </a:tr>
              <a:tr h="287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Fe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0.065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110771"/>
                  </a:ext>
                </a:extLst>
              </a:tr>
              <a:tr h="287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Mn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0.0058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900601"/>
                  </a:ext>
                </a:extLst>
              </a:tr>
              <a:tr h="287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TOC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75.8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78223"/>
                  </a:ext>
                </a:extLst>
              </a:tr>
              <a:tr h="287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O&amp;G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&lt;10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61337"/>
                  </a:ext>
                </a:extLst>
              </a:tr>
              <a:tr h="287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PO4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mg/L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12.3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47048"/>
                  </a:ext>
                </a:extLst>
              </a:tr>
              <a:tr h="287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COD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mg/L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280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218056"/>
                  </a:ext>
                </a:extLst>
              </a:tr>
              <a:tr h="5125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Total Hardness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As CaCO3 mg/L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0.85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370722"/>
                  </a:ext>
                </a:extLst>
              </a:tr>
              <a:tr h="5125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>
                          <a:effectLst/>
                        </a:rPr>
                        <a:t>Total Alkalinity</a:t>
                      </a:r>
                      <a:endParaRPr lang="en-SG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</a:rPr>
                        <a:t>As CaCO3 mg/L</a:t>
                      </a:r>
                      <a:endParaRPr lang="en-SG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  <a:sym typeface="Arial"/>
                        </a:rPr>
                        <a:t>&lt;20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165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57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E52815-CFA6-45AB-821B-5C53B35D54AE}"/>
              </a:ext>
            </a:extLst>
          </p:cNvPr>
          <p:cNvSpPr txBox="1">
            <a:spLocks/>
          </p:cNvSpPr>
          <p:nvPr/>
        </p:nvSpPr>
        <p:spPr>
          <a:xfrm>
            <a:off x="1043852" y="663402"/>
            <a:ext cx="7513735" cy="566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spcBef>
                <a:spcPct val="0"/>
              </a:spcBef>
              <a:buNone/>
              <a:defRPr sz="3200" b="1" i="0">
                <a:solidFill>
                  <a:srgbClr val="009999"/>
                </a:solidFill>
                <a:latin typeface="Helvetica Neue Thin"/>
                <a:ea typeface="+mj-ea"/>
                <a:cs typeface="Helvetica Neue Thin"/>
              </a:defRPr>
            </a:lvl1pPr>
          </a:lstStyle>
          <a:p>
            <a:pPr algn="ctr">
              <a:defRPr/>
            </a:pPr>
            <a:r>
              <a:rPr kumimoji="0" lang="en-US" sz="4400" b="1" i="0" u="none" strike="noStrike" kern="1200" cap="none" spc="0" normalizeH="0" baseline="30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ova Cond" panose="020B0506020202020204" pitchFamily="34" charset="0"/>
              </a:rPr>
              <a:t>Option1 </a:t>
            </a:r>
            <a:r>
              <a:rPr lang="en-US" sz="44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- </a:t>
            </a:r>
            <a:r>
              <a:rPr lang="en-SG" sz="44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 NF90/270 + BWRO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30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ova Cond" panose="020B0506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8841DC4-617A-4E84-B595-A3A3E6506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626EC-C59F-4FD6-A38C-CF3A8B36AA67}" type="slidenum">
              <a:rPr kumimoji="0" lang="en-SG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SG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0CB975-8454-4A69-8A09-CD977078BCD3}"/>
              </a:ext>
            </a:extLst>
          </p:cNvPr>
          <p:cNvSpPr txBox="1">
            <a:spLocks/>
          </p:cNvSpPr>
          <p:nvPr/>
        </p:nvSpPr>
        <p:spPr>
          <a:xfrm>
            <a:off x="9681099" y="6418679"/>
            <a:ext cx="249363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bg1">
                    <a:lumMod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824EB-FD9A-456A-ADCA-8E4DF56EFC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 Light"/>
                <a:ea typeface="+mn-ea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660868-776F-49EF-A4DE-14B480001DB4}"/>
              </a:ext>
            </a:extLst>
          </p:cNvPr>
          <p:cNvSpPr/>
          <p:nvPr/>
        </p:nvSpPr>
        <p:spPr>
          <a:xfrm>
            <a:off x="5049786" y="2095593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BWRO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535A1EF-4104-473C-AFCF-504E195C3D2E}"/>
              </a:ext>
            </a:extLst>
          </p:cNvPr>
          <p:cNvSpPr/>
          <p:nvPr/>
        </p:nvSpPr>
        <p:spPr>
          <a:xfrm>
            <a:off x="2073812" y="2095593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NF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C99B2F-852A-4CAC-A90E-9D93C7574558}"/>
              </a:ext>
            </a:extLst>
          </p:cNvPr>
          <p:cNvCxnSpPr>
            <a:cxnSpLocks/>
          </p:cNvCxnSpPr>
          <p:nvPr/>
        </p:nvCxnSpPr>
        <p:spPr>
          <a:xfrm>
            <a:off x="534049" y="2706760"/>
            <a:ext cx="1539763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950ACB-538C-41A0-AAFA-1EBCCCA0F2A3}"/>
              </a:ext>
            </a:extLst>
          </p:cNvPr>
          <p:cNvCxnSpPr>
            <a:cxnSpLocks/>
          </p:cNvCxnSpPr>
          <p:nvPr/>
        </p:nvCxnSpPr>
        <p:spPr>
          <a:xfrm>
            <a:off x="3853796" y="2706760"/>
            <a:ext cx="125131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CCA18B-A1EF-4C6C-BD6A-0353A852CE86}"/>
              </a:ext>
            </a:extLst>
          </p:cNvPr>
          <p:cNvCxnSpPr>
            <a:cxnSpLocks/>
          </p:cNvCxnSpPr>
          <p:nvPr/>
        </p:nvCxnSpPr>
        <p:spPr>
          <a:xfrm>
            <a:off x="3051158" y="3252582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EDCD55-D3DA-49D1-9830-D52A8F6067DC}"/>
              </a:ext>
            </a:extLst>
          </p:cNvPr>
          <p:cNvSpPr txBox="1"/>
          <p:nvPr/>
        </p:nvSpPr>
        <p:spPr>
          <a:xfrm>
            <a:off x="440108" y="2761700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HF WW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649CBE-612A-4C4E-9BF0-3A43EFF51AF4}"/>
              </a:ext>
            </a:extLst>
          </p:cNvPr>
          <p:cNvSpPr/>
          <p:nvPr/>
        </p:nvSpPr>
        <p:spPr>
          <a:xfrm>
            <a:off x="7814932" y="2183205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Polishing Filters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A4F56-A79D-494B-BED4-C969448C10EF}"/>
              </a:ext>
            </a:extLst>
          </p:cNvPr>
          <p:cNvCxnSpPr>
            <a:cxnSpLocks/>
          </p:cNvCxnSpPr>
          <p:nvPr/>
        </p:nvCxnSpPr>
        <p:spPr>
          <a:xfrm>
            <a:off x="9541756" y="2769260"/>
            <a:ext cx="68160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4BC6EA-780A-47F0-9453-3383C65714D3}"/>
              </a:ext>
            </a:extLst>
          </p:cNvPr>
          <p:cNvCxnSpPr>
            <a:cxnSpLocks/>
          </p:cNvCxnSpPr>
          <p:nvPr/>
        </p:nvCxnSpPr>
        <p:spPr>
          <a:xfrm>
            <a:off x="6829770" y="2725458"/>
            <a:ext cx="101706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AFA932-C396-4E1B-AE15-493D801B7DED}"/>
              </a:ext>
            </a:extLst>
          </p:cNvPr>
          <p:cNvCxnSpPr>
            <a:cxnSpLocks/>
          </p:cNvCxnSpPr>
          <p:nvPr/>
        </p:nvCxnSpPr>
        <p:spPr>
          <a:xfrm>
            <a:off x="3072192" y="5142245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CC4C3F2-ED57-4F07-9E6D-BE8AF595D3CB}"/>
              </a:ext>
            </a:extLst>
          </p:cNvPr>
          <p:cNvSpPr/>
          <p:nvPr/>
        </p:nvSpPr>
        <p:spPr>
          <a:xfrm>
            <a:off x="2182200" y="3965511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Coagulation, Clarifier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BB9387-26EF-44D7-82B0-1F824DAEAD5C}"/>
              </a:ext>
            </a:extLst>
          </p:cNvPr>
          <p:cNvSpPr txBox="1"/>
          <p:nvPr/>
        </p:nvSpPr>
        <p:spPr>
          <a:xfrm>
            <a:off x="2679890" y="5835429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sludge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52DB7-0751-47CC-A807-DAD3595E51E7}"/>
              </a:ext>
            </a:extLst>
          </p:cNvPr>
          <p:cNvSpPr txBox="1"/>
          <p:nvPr/>
        </p:nvSpPr>
        <p:spPr>
          <a:xfrm>
            <a:off x="646968" y="1995042"/>
            <a:ext cx="203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 150 m3/hr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F:1136 mg/l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PO4: 100 mg/l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F69862-13A8-43CD-99AE-9D60C04C5EDC}"/>
              </a:ext>
            </a:extLst>
          </p:cNvPr>
          <p:cNvSpPr txBox="1"/>
          <p:nvPr/>
        </p:nvSpPr>
        <p:spPr>
          <a:xfrm>
            <a:off x="3784259" y="2034343"/>
            <a:ext cx="203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 105 m3/hr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F:404 mg/l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PO4: 0 mg/l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92258C-BAF9-44DF-88CD-04910EBE2FB2}"/>
              </a:ext>
            </a:extLst>
          </p:cNvPr>
          <p:cNvSpPr txBox="1"/>
          <p:nvPr/>
        </p:nvSpPr>
        <p:spPr>
          <a:xfrm>
            <a:off x="6807529" y="2122929"/>
            <a:ext cx="203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 90 m3/hr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F:30 mg/l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PO4: 0 mg/l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18781A-99D1-4C0A-803C-E56F8AF73D8C}"/>
              </a:ext>
            </a:extLst>
          </p:cNvPr>
          <p:cNvSpPr txBox="1"/>
          <p:nvPr/>
        </p:nvSpPr>
        <p:spPr>
          <a:xfrm>
            <a:off x="3075140" y="3343711"/>
            <a:ext cx="203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 61 m3/hr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F:3957 mg/l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PO4: 355,2 mg/l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AB3685-5D67-4214-82E7-F5579D580939}"/>
              </a:ext>
            </a:extLst>
          </p:cNvPr>
          <p:cNvSpPr txBox="1"/>
          <p:nvPr/>
        </p:nvSpPr>
        <p:spPr>
          <a:xfrm>
            <a:off x="9625029" y="2079127"/>
            <a:ext cx="203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</a:t>
            </a:r>
            <a:r>
              <a:rPr lang="en-SG" sz="120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: 85 </a:t>
            </a:r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m3/hr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F:&lt;10 mg/l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PO4: 0 mg/l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FA73B5-6AC1-4EEB-A496-FB2C6340CE52}"/>
              </a:ext>
            </a:extLst>
          </p:cNvPr>
          <p:cNvCxnSpPr>
            <a:cxnSpLocks/>
          </p:cNvCxnSpPr>
          <p:nvPr/>
        </p:nvCxnSpPr>
        <p:spPr>
          <a:xfrm>
            <a:off x="1784333" y="1676400"/>
            <a:ext cx="0" cy="96497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740CEB-2F06-496B-A0E2-BBBEC77BDE2F}"/>
              </a:ext>
            </a:extLst>
          </p:cNvPr>
          <p:cNvCxnSpPr>
            <a:cxnSpLocks/>
          </p:cNvCxnSpPr>
          <p:nvPr/>
        </p:nvCxnSpPr>
        <p:spPr>
          <a:xfrm flipH="1">
            <a:off x="1774809" y="1669559"/>
            <a:ext cx="415544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AD8CDE-290C-4119-9E11-5A84AA3795CC}"/>
              </a:ext>
            </a:extLst>
          </p:cNvPr>
          <p:cNvCxnSpPr>
            <a:cxnSpLocks/>
          </p:cNvCxnSpPr>
          <p:nvPr/>
        </p:nvCxnSpPr>
        <p:spPr>
          <a:xfrm flipV="1">
            <a:off x="5939778" y="1657350"/>
            <a:ext cx="0" cy="50680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A3D5361-DCA0-4612-9F46-93D9DA735864}"/>
              </a:ext>
            </a:extLst>
          </p:cNvPr>
          <p:cNvSpPr txBox="1"/>
          <p:nvPr/>
        </p:nvSpPr>
        <p:spPr>
          <a:xfrm>
            <a:off x="3156140" y="1378138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reject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66876F-4969-4952-BC72-675D50E357D9}"/>
              </a:ext>
            </a:extLst>
          </p:cNvPr>
          <p:cNvSpPr/>
          <p:nvPr/>
        </p:nvSpPr>
        <p:spPr>
          <a:xfrm>
            <a:off x="1202641" y="2545503"/>
            <a:ext cx="640473" cy="463373"/>
          </a:xfrm>
          <a:prstGeom prst="ellipse">
            <a:avLst/>
          </a:pr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SG" sz="1000" kern="0" dirty="0">
                <a:solidFill>
                  <a:prstClr val="white"/>
                </a:solidFill>
                <a:latin typeface="Calibri"/>
              </a:rPr>
              <a:t>UF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A84C45-DE64-4D38-A9C5-E587E7FE9BE6}"/>
              </a:ext>
            </a:extLst>
          </p:cNvPr>
          <p:cNvSpPr txBox="1"/>
          <p:nvPr/>
        </p:nvSpPr>
        <p:spPr>
          <a:xfrm>
            <a:off x="9671071" y="2908223"/>
            <a:ext cx="244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Treated Water</a:t>
            </a:r>
          </a:p>
        </p:txBody>
      </p:sp>
    </p:spTree>
    <p:extLst>
      <p:ext uri="{BB962C8B-B14F-4D97-AF65-F5344CB8AC3E}">
        <p14:creationId xmlns:p14="http://schemas.microsoft.com/office/powerpoint/2010/main" val="243732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E52815-CFA6-45AB-821B-5C53B35D54AE}"/>
              </a:ext>
            </a:extLst>
          </p:cNvPr>
          <p:cNvSpPr txBox="1">
            <a:spLocks/>
          </p:cNvSpPr>
          <p:nvPr/>
        </p:nvSpPr>
        <p:spPr>
          <a:xfrm>
            <a:off x="1092382" y="471396"/>
            <a:ext cx="7513735" cy="566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spcBef>
                <a:spcPct val="0"/>
              </a:spcBef>
              <a:buNone/>
              <a:defRPr sz="3200" b="1" i="0">
                <a:solidFill>
                  <a:srgbClr val="009999"/>
                </a:solidFill>
                <a:latin typeface="Helvetica Neue Thin"/>
                <a:ea typeface="+mj-ea"/>
                <a:cs typeface="Helvetica Neue Thin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4400" kern="1200" dirty="0">
                <a:solidFill>
                  <a:srgbClr val="002060"/>
                </a:solidFill>
                <a:latin typeface="Arial Nova Cond" panose="020B0506020202020204" pitchFamily="34" charset="0"/>
                <a:ea typeface="+mj-ea"/>
              </a:rPr>
              <a:t>Simulation summary </a:t>
            </a:r>
            <a:endParaRPr kumimoji="0" lang="en-US" sz="4400" b="1" i="0" u="none" strike="noStrike" kern="1200" cap="none" spc="0" normalizeH="0" baseline="30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ova Cond" panose="020B0506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8841DC4-617A-4E84-B595-A3A3E6506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626EC-C59F-4FD6-A38C-CF3A8B36AA67}" type="slidenum">
              <a:rPr kumimoji="0" lang="en-SG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SG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0CB975-8454-4A69-8A09-CD977078BCD3}"/>
              </a:ext>
            </a:extLst>
          </p:cNvPr>
          <p:cNvSpPr txBox="1">
            <a:spLocks/>
          </p:cNvSpPr>
          <p:nvPr/>
        </p:nvSpPr>
        <p:spPr>
          <a:xfrm>
            <a:off x="9681099" y="6418679"/>
            <a:ext cx="249363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bg1">
                    <a:lumMod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824EB-FD9A-456A-ADCA-8E4DF56EFC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 Light"/>
                <a:ea typeface="+mn-ea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0DD60F-1825-4184-BA3A-30711FDA9F43}"/>
              </a:ext>
            </a:extLst>
          </p:cNvPr>
          <p:cNvSpPr txBox="1"/>
          <p:nvPr/>
        </p:nvSpPr>
        <p:spPr>
          <a:xfrm>
            <a:off x="933449" y="1590675"/>
            <a:ext cx="10677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Performed different simulations/projections for the scheme UF, NF &amp; RO scheme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WW contains high amount of TSS (96 mg/l) and TOC (&gt;50 mg/l).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Achieved recovery ~84% at 41 LMH</a:t>
            </a:r>
          </a:p>
          <a:p>
            <a:pPr lvl="1"/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NF &amp; RO: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Tried different types of membranes (tighter vs loose membrane)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WW contains high amount of F (1136 mg/l) and Phosphate (100 mg/l).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Tighter membrane: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dirty="0"/>
              <a:t>Phosphate rejection&gt;99.5%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dirty="0"/>
              <a:t>Fluoride rejection~70%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Loose membrane: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dirty="0"/>
              <a:t>Phosphate rejection&gt;99.5%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dirty="0"/>
              <a:t>Fluoride rejection : 30-40%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Overall system recovery ~72%</a:t>
            </a:r>
          </a:p>
        </p:txBody>
      </p:sp>
    </p:spTree>
    <p:extLst>
      <p:ext uri="{BB962C8B-B14F-4D97-AF65-F5344CB8AC3E}">
        <p14:creationId xmlns:p14="http://schemas.microsoft.com/office/powerpoint/2010/main" val="299332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UF Projections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DACA5-98A9-4AA8-9593-0E9B7157511E}"/>
              </a:ext>
            </a:extLst>
          </p:cNvPr>
          <p:cNvSpPr txBox="1"/>
          <p:nvPr/>
        </p:nvSpPr>
        <p:spPr>
          <a:xfrm>
            <a:off x="4391025" y="29146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BDF38-A37E-4A54-A94D-F156AE6B5A2B}"/>
              </a:ext>
            </a:extLst>
          </p:cNvPr>
          <p:cNvSpPr txBox="1"/>
          <p:nvPr/>
        </p:nvSpPr>
        <p:spPr>
          <a:xfrm>
            <a:off x="7191375" y="29146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0CB198-DD6B-492A-803E-E068F7124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64" y="1843087"/>
            <a:ext cx="8933674" cy="427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3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NF &amp; RO Projections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975F6-699D-42A4-AA47-4BB8E88E4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102"/>
          <a:stretch/>
        </p:blipFill>
        <p:spPr>
          <a:xfrm>
            <a:off x="658652" y="1552575"/>
            <a:ext cx="10874696" cy="1731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DACA5-98A9-4AA8-9593-0E9B7157511E}"/>
              </a:ext>
            </a:extLst>
          </p:cNvPr>
          <p:cNvSpPr txBox="1"/>
          <p:nvPr/>
        </p:nvSpPr>
        <p:spPr>
          <a:xfrm>
            <a:off x="4550514" y="254531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NF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BDF38-A37E-4A54-A94D-F156AE6B5A2B}"/>
              </a:ext>
            </a:extLst>
          </p:cNvPr>
          <p:cNvSpPr txBox="1"/>
          <p:nvPr/>
        </p:nvSpPr>
        <p:spPr>
          <a:xfrm>
            <a:off x="7329598" y="254531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9CB1AF-CA4A-434F-A261-06DD4115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072809"/>
            <a:ext cx="7467600" cy="35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3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NF &amp; RO Projections Contd.,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DACA5-98A9-4AA8-9593-0E9B7157511E}"/>
              </a:ext>
            </a:extLst>
          </p:cNvPr>
          <p:cNvSpPr txBox="1"/>
          <p:nvPr/>
        </p:nvSpPr>
        <p:spPr>
          <a:xfrm>
            <a:off x="1723713" y="1222958"/>
            <a:ext cx="344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NF – Tighter membrane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BDF38-A37E-4A54-A94D-F156AE6B5A2B}"/>
              </a:ext>
            </a:extLst>
          </p:cNvPr>
          <p:cNvSpPr txBox="1"/>
          <p:nvPr/>
        </p:nvSpPr>
        <p:spPr>
          <a:xfrm>
            <a:off x="8446459" y="1292266"/>
            <a:ext cx="13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BWRO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95EF10-6847-4685-854A-9A3BE747D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1"/>
          <a:stretch/>
        </p:blipFill>
        <p:spPr>
          <a:xfrm>
            <a:off x="209550" y="1547176"/>
            <a:ext cx="6229350" cy="5204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DAA5BB-C7A8-4DF7-A654-33887872C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480" y="1592290"/>
            <a:ext cx="4591050" cy="520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73862"/>
      </p:ext>
    </p:extLst>
  </p:cSld>
  <p:clrMapOvr>
    <a:masterClrMapping/>
  </p:clrMapOvr>
</p:sld>
</file>

<file path=ppt/theme/theme1.xml><?xml version="1.0" encoding="utf-8"?>
<a:theme xmlns:a="http://schemas.openxmlformats.org/drawingml/2006/main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a653b6-8f75-49cd-860f-fac65c77d917" xsi:nil="true"/>
    <lcf76f155ced4ddcb4097134ff3c332f xmlns="7847ee4b-d4dc-40cd-997c-57bfdcd8b5cc">
      <Terms xmlns="http://schemas.microsoft.com/office/infopath/2007/PartnerControls"/>
    </lcf76f155ced4ddcb4097134ff3c332f>
    <MediaLengthInSeconds xmlns="7847ee4b-d4dc-40cd-997c-57bfdcd8b5cc" xsi:nil="true"/>
  </documentManagement>
</p:properties>
</file>

<file path=customXml/itemProps1.xml><?xml version="1.0" encoding="utf-8"?>
<ds:datastoreItem xmlns:ds="http://schemas.openxmlformats.org/officeDocument/2006/customXml" ds:itemID="{58205BFC-1DFB-4D5F-9F1B-935D9AC2D035}"/>
</file>

<file path=customXml/itemProps2.xml><?xml version="1.0" encoding="utf-8"?>
<ds:datastoreItem xmlns:ds="http://schemas.openxmlformats.org/officeDocument/2006/customXml" ds:itemID="{6E5657A1-8D37-4BFA-BB94-82B897BCEFD0}"/>
</file>

<file path=customXml/itemProps3.xml><?xml version="1.0" encoding="utf-8"?>
<ds:datastoreItem xmlns:ds="http://schemas.openxmlformats.org/officeDocument/2006/customXml" ds:itemID="{FACA4850-5ABB-4F22-ADB1-2F89408847F8}"/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1096</Words>
  <Application>Microsoft Office PowerPoint</Application>
  <PresentationFormat>Widescreen</PresentationFormat>
  <Paragraphs>334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Nova Cond</vt:lpstr>
      <vt:lpstr>Calibri</vt:lpstr>
      <vt:lpstr>Calibri Light</vt:lpstr>
      <vt:lpstr>Helvetica Neue Light</vt:lpstr>
      <vt:lpstr>Helvetica Neue Thin</vt:lpstr>
      <vt:lpstr>IBM Plex Sans</vt:lpstr>
      <vt:lpstr>IBM Plex Sans Light</vt:lpstr>
      <vt:lpstr>Merriweather</vt:lpstr>
      <vt:lpstr>Surrey template</vt:lpstr>
      <vt:lpstr>PowerPoint Presentation</vt:lpstr>
      <vt:lpstr>PowerPoint Presentation</vt:lpstr>
      <vt:lpstr>Simulation summary</vt:lpstr>
      <vt:lpstr>PowerPoint Presentation</vt:lpstr>
      <vt:lpstr>PowerPoint Presentation</vt:lpstr>
      <vt:lpstr>PowerPoint Presentation</vt:lpstr>
      <vt:lpstr>UF Projections</vt:lpstr>
      <vt:lpstr>NF &amp; RO Projections</vt:lpstr>
      <vt:lpstr>NF &amp; RO Projections Contd.,</vt:lpstr>
      <vt:lpstr>NF &amp; RO Projections Contd.,</vt:lpstr>
      <vt:lpstr>PowerPoint Presentation</vt:lpstr>
      <vt:lpstr>Option 1a – NF270 + BWRO (TWO Pass)</vt:lpstr>
      <vt:lpstr>Option 1a – NF270 + BWRO (TWO Pass)</vt:lpstr>
      <vt:lpstr>Option 1a – NF270 + BWRO (TWO Pass)</vt:lpstr>
      <vt:lpstr>PowerPoint Presentation</vt:lpstr>
      <vt:lpstr>Option 2 – NF270 + SWRO (SINGLE Pass)</vt:lpstr>
      <vt:lpstr>Option 2 – NF270 + SWRO (SINGLE Pass)</vt:lpstr>
      <vt:lpstr>Option 3– NF270 + SWRO (1st pass) + BWRO (2nd pass)</vt:lpstr>
      <vt:lpstr>Option 4– NF270 + SWRO (1st stage) + BWRO (2nd stage)</vt:lpstr>
      <vt:lpstr>Option 4– NF270 + SWRO (1st stage) + BWRO (2nd stage)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siva@gradiant.com</dc:creator>
  <cp:lastModifiedBy>Siva Kumar Kota</cp:lastModifiedBy>
  <cp:revision>57</cp:revision>
  <dcterms:created xsi:type="dcterms:W3CDTF">2021-11-22T08:40:14Z</dcterms:created>
  <dcterms:modified xsi:type="dcterms:W3CDTF">2021-12-07T07:38:11Z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Order">
    <vt:r8>108800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