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882" r:id="rId2"/>
    <p:sldId id="1035" r:id="rId3"/>
    <p:sldId id="1036" r:id="rId4"/>
    <p:sldId id="1037" r:id="rId5"/>
    <p:sldId id="1053" r:id="rId6"/>
    <p:sldId id="1076" r:id="rId7"/>
    <p:sldId id="1077" r:id="rId8"/>
    <p:sldId id="1056" r:id="rId9"/>
    <p:sldId id="1078" r:id="rId10"/>
    <p:sldId id="1079" r:id="rId11"/>
    <p:sldId id="1080" r:id="rId12"/>
    <p:sldId id="1081" r:id="rId13"/>
    <p:sldId id="1082" r:id="rId14"/>
    <p:sldId id="1068" r:id="rId15"/>
    <p:sldId id="1074" r:id="rId16"/>
    <p:sldId id="1054" r:id="rId17"/>
    <p:sldId id="1070" r:id="rId18"/>
    <p:sldId id="1055" r:id="rId19"/>
    <p:sldId id="1071" r:id="rId20"/>
    <p:sldId id="1057" r:id="rId21"/>
    <p:sldId id="1058" r:id="rId22"/>
    <p:sldId id="1059" r:id="rId23"/>
    <p:sldId id="1060" r:id="rId24"/>
    <p:sldId id="1061" r:id="rId25"/>
    <p:sldId id="1069" r:id="rId26"/>
    <p:sldId id="1065" r:id="rId27"/>
    <p:sldId id="1066" r:id="rId28"/>
    <p:sldId id="1063" r:id="rId29"/>
    <p:sldId id="1064" r:id="rId30"/>
    <p:sldId id="1023" r:id="rId31"/>
    <p:sldId id="1024" r:id="rId32"/>
    <p:sldId id="102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17" autoAdjust="0"/>
    <p:restoredTop sz="78291" autoAdjust="0"/>
  </p:normalViewPr>
  <p:slideViewPr>
    <p:cSldViewPr snapToGrid="0">
      <p:cViewPr varScale="1">
        <p:scale>
          <a:sx n="50" d="100"/>
          <a:sy n="50" d="100"/>
        </p:scale>
        <p:origin x="13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Kumar Kota" userId="8cadb4c2-62b7-4d45-8089-660ce4513362" providerId="ADAL" clId="{B16F21D6-94FB-4E29-A8D5-FB37B4C0AD14}"/>
    <pc:docChg chg="undo custSel addSld delSld modSld sldOrd">
      <pc:chgData name="Siva Kumar Kota" userId="8cadb4c2-62b7-4d45-8089-660ce4513362" providerId="ADAL" clId="{B16F21D6-94FB-4E29-A8D5-FB37B4C0AD14}" dt="2021-12-06T04:17:57.821" v="1574" actId="207"/>
      <pc:docMkLst>
        <pc:docMk/>
      </pc:docMkLst>
      <pc:sldChg chg="modSp mod">
        <pc:chgData name="Siva Kumar Kota" userId="8cadb4c2-62b7-4d45-8089-660ce4513362" providerId="ADAL" clId="{B16F21D6-94FB-4E29-A8D5-FB37B4C0AD14}" dt="2021-12-05T18:53:53.031" v="1459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B16F21D6-94FB-4E29-A8D5-FB37B4C0AD14}" dt="2021-12-05T18:53:53.031" v="1459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B16F21D6-94FB-4E29-A8D5-FB37B4C0AD14}" dt="2021-12-05T18:06:35.778" v="629" actId="2696"/>
        <pc:sldMkLst>
          <pc:docMk/>
          <pc:sldMk cId="912866699" sldId="886"/>
        </pc:sldMkLst>
      </pc:sldChg>
      <pc:sldChg chg="modSp add mod">
        <pc:chgData name="Siva Kumar Kota" userId="8cadb4c2-62b7-4d45-8089-660ce4513362" providerId="ADAL" clId="{B16F21D6-94FB-4E29-A8D5-FB37B4C0AD14}" dt="2021-12-05T18:06:56.548" v="645" actId="20577"/>
        <pc:sldMkLst>
          <pc:docMk/>
          <pc:sldMk cId="4121197699" sldId="886"/>
        </pc:sldMkLst>
        <pc:spChg chg="mod">
          <ac:chgData name="Siva Kumar Kota" userId="8cadb4c2-62b7-4d45-8089-660ce4513362" providerId="ADAL" clId="{B16F21D6-94FB-4E29-A8D5-FB37B4C0AD14}" dt="2021-12-05T18:06:56.548" v="645" actId="20577"/>
          <ac:spMkLst>
            <pc:docMk/>
            <pc:sldMk cId="4121197699" sldId="886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11:13.590" v="743" actId="20577"/>
        <pc:sldMkLst>
          <pc:docMk/>
          <pc:sldMk cId="1792686615" sldId="887"/>
        </pc:sldMkLst>
        <pc:spChg chg="mod">
          <ac:chgData name="Siva Kumar Kota" userId="8cadb4c2-62b7-4d45-8089-660ce4513362" providerId="ADAL" clId="{B16F21D6-94FB-4E29-A8D5-FB37B4C0AD14}" dt="2021-12-05T18:11:13.590" v="743" actId="20577"/>
          <ac:spMkLst>
            <pc:docMk/>
            <pc:sldMk cId="1792686615" sldId="887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2048641409" sldId="887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46518399" sldId="888"/>
        </pc:sldMkLst>
      </pc:sldChg>
      <pc:sldChg chg="add">
        <pc:chgData name="Siva Kumar Kota" userId="8cadb4c2-62b7-4d45-8089-660ce4513362" providerId="ADAL" clId="{B16F21D6-94FB-4E29-A8D5-FB37B4C0AD14}" dt="2021-12-05T18:11:04.458" v="728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B16F21D6-94FB-4E29-A8D5-FB37B4C0AD14}" dt="2021-12-05T18:08:49.057" v="719" actId="2696"/>
        <pc:sldMkLst>
          <pc:docMk/>
          <pc:sldMk cId="4292080253" sldId="889"/>
        </pc:sldMkLst>
      </pc:sldChg>
      <pc:sldChg chg="del">
        <pc:chgData name="Siva Kumar Kota" userId="8cadb4c2-62b7-4d45-8089-660ce4513362" providerId="ADAL" clId="{B16F21D6-94FB-4E29-A8D5-FB37B4C0AD14}" dt="2021-12-05T18:10:49.274" v="727" actId="2696"/>
        <pc:sldMkLst>
          <pc:docMk/>
          <pc:sldMk cId="1351408375" sldId="890"/>
        </pc:sldMkLst>
      </pc:sldChg>
      <pc:sldChg chg="add ord">
        <pc:chgData name="Siva Kumar Kota" userId="8cadb4c2-62b7-4d45-8089-660ce4513362" providerId="ADAL" clId="{B16F21D6-94FB-4E29-A8D5-FB37B4C0AD14}" dt="2021-12-05T18:12:15.415" v="746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543951893" sldId="891"/>
        </pc:sldMkLst>
      </pc:sldChg>
      <pc:sldChg chg="modSp add mod">
        <pc:chgData name="Siva Kumar Kota" userId="8cadb4c2-62b7-4d45-8089-660ce4513362" providerId="ADAL" clId="{B16F21D6-94FB-4E29-A8D5-FB37B4C0AD14}" dt="2021-12-05T18:02:07.585" v="505" actId="20577"/>
        <pc:sldMkLst>
          <pc:docMk/>
          <pc:sldMk cId="1890403931" sldId="891"/>
        </pc:sldMkLst>
        <pc:spChg chg="mod">
          <ac:chgData name="Siva Kumar Kota" userId="8cadb4c2-62b7-4d45-8089-660ce4513362" providerId="ADAL" clId="{B16F21D6-94FB-4E29-A8D5-FB37B4C0AD14}" dt="2021-12-05T18:02:07.585" v="505" actId="20577"/>
          <ac:spMkLst>
            <pc:docMk/>
            <pc:sldMk cId="1890403931" sldId="89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8:20.683" v="717" actId="2696"/>
        <pc:sldMkLst>
          <pc:docMk/>
          <pc:sldMk cId="492920049" sldId="892"/>
        </pc:sldMkLst>
      </pc:sldChg>
      <pc:sldChg chg="del">
        <pc:chgData name="Siva Kumar Kota" userId="8cadb4c2-62b7-4d45-8089-660ce4513362" providerId="ADAL" clId="{B16F21D6-94FB-4E29-A8D5-FB37B4C0AD14}" dt="2021-12-05T18:08:35.064" v="718" actId="2696"/>
        <pc:sldMkLst>
          <pc:docMk/>
          <pc:sldMk cId="2032139060" sldId="893"/>
        </pc:sldMkLst>
      </pc:sldChg>
      <pc:sldChg chg="modSp add mod">
        <pc:chgData name="Siva Kumar Kota" userId="8cadb4c2-62b7-4d45-8089-660ce4513362" providerId="ADAL" clId="{B16F21D6-94FB-4E29-A8D5-FB37B4C0AD14}" dt="2021-12-05T18:02:19.466" v="520" actId="20577"/>
        <pc:sldMkLst>
          <pc:docMk/>
          <pc:sldMk cId="2453349708" sldId="894"/>
        </pc:sldMkLst>
        <pc:spChg chg="mod">
          <ac:chgData name="Siva Kumar Kota" userId="8cadb4c2-62b7-4d45-8089-660ce4513362" providerId="ADAL" clId="{B16F21D6-94FB-4E29-A8D5-FB37B4C0AD14}" dt="2021-12-05T18:02:19.466" v="520" actId="20577"/>
          <ac:spMkLst>
            <pc:docMk/>
            <pc:sldMk cId="2453349708" sldId="894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289260984" sldId="894"/>
        </pc:sldMkLst>
      </pc:sldChg>
      <pc:sldChg chg="del">
        <pc:chgData name="Siva Kumar Kota" userId="8cadb4c2-62b7-4d45-8089-660ce4513362" providerId="ADAL" clId="{B16F21D6-94FB-4E29-A8D5-FB37B4C0AD14}" dt="2021-12-05T18:03:22.524" v="570" actId="2696"/>
        <pc:sldMkLst>
          <pc:docMk/>
          <pc:sldMk cId="2921008917" sldId="896"/>
        </pc:sldMkLst>
      </pc:sldChg>
      <pc:sldChg chg="modSp mod ord">
        <pc:chgData name="Siva Kumar Kota" userId="8cadb4c2-62b7-4d45-8089-660ce4513362" providerId="ADAL" clId="{B16F21D6-94FB-4E29-A8D5-FB37B4C0AD14}" dt="2021-12-05T18:07:22.038" v="668" actId="20577"/>
        <pc:sldMkLst>
          <pc:docMk/>
          <pc:sldMk cId="1509988946" sldId="897"/>
        </pc:sldMkLst>
        <pc:spChg chg="mod">
          <ac:chgData name="Siva Kumar Kota" userId="8cadb4c2-62b7-4d45-8089-660ce4513362" providerId="ADAL" clId="{B16F21D6-94FB-4E29-A8D5-FB37B4C0AD14}" dt="2021-12-05T18:07:22.038" v="668" actId="20577"/>
          <ac:spMkLst>
            <pc:docMk/>
            <pc:sldMk cId="1509988946" sldId="897"/>
            <ac:spMk id="2" creationId="{5F74A19E-9AA0-4AA4-A652-FAB2EF51F365}"/>
          </ac:spMkLst>
        </pc:spChg>
        <pc:spChg chg="mod">
          <ac:chgData name="Siva Kumar Kota" userId="8cadb4c2-62b7-4d45-8089-660ce4513362" providerId="ADAL" clId="{B16F21D6-94FB-4E29-A8D5-FB37B4C0AD14}" dt="2021-12-05T18:04:15.505" v="600" actId="20577"/>
          <ac:spMkLst>
            <pc:docMk/>
            <pc:sldMk cId="1509988946" sldId="897"/>
            <ac:spMk id="13" creationId="{FAFAD44D-1F5C-47DF-AC4A-388DA789D7E0}"/>
          </ac:spMkLst>
        </pc:spChg>
        <pc:graphicFrameChg chg="mod modGraphic">
          <ac:chgData name="Siva Kumar Kota" userId="8cadb4c2-62b7-4d45-8089-660ce4513362" providerId="ADAL" clId="{B16F21D6-94FB-4E29-A8D5-FB37B4C0AD14}" dt="2021-12-05T18:04:04.771" v="582" actId="20577"/>
          <ac:graphicFrameMkLst>
            <pc:docMk/>
            <pc:sldMk cId="1509988946" sldId="897"/>
            <ac:graphicFrameMk id="10" creationId="{991198CE-1B1D-4765-987E-C6860BF61B2F}"/>
          </ac:graphicFrameMkLst>
        </pc:graphicFrameChg>
      </pc:sldChg>
      <pc:sldChg chg="modSp del mod ord">
        <pc:chgData name="Siva Kumar Kota" userId="8cadb4c2-62b7-4d45-8089-660ce4513362" providerId="ADAL" clId="{B16F21D6-94FB-4E29-A8D5-FB37B4C0AD14}" dt="2021-12-05T18:48:21.764" v="1395" actId="47"/>
        <pc:sldMkLst>
          <pc:docMk/>
          <pc:sldMk cId="172696515" sldId="898"/>
        </pc:sldMkLst>
        <pc:spChg chg="mod">
          <ac:chgData name="Siva Kumar Kota" userId="8cadb4c2-62b7-4d45-8089-660ce4513362" providerId="ADAL" clId="{B16F21D6-94FB-4E29-A8D5-FB37B4C0AD14}" dt="2021-12-05T18:07:36.401" v="688" actId="20577"/>
          <ac:spMkLst>
            <pc:docMk/>
            <pc:sldMk cId="172696515" sldId="898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1:59.191" v="815" actId="20577"/>
        <pc:sldMkLst>
          <pc:docMk/>
          <pc:sldMk cId="1873606637" sldId="899"/>
        </pc:sldMkLst>
        <pc:spChg chg="mod">
          <ac:chgData name="Siva Kumar Kota" userId="8cadb4c2-62b7-4d45-8089-660ce4513362" providerId="ADAL" clId="{B16F21D6-94FB-4E29-A8D5-FB37B4C0AD14}" dt="2021-12-05T18:21:59.191" v="815" actId="20577"/>
          <ac:spMkLst>
            <pc:docMk/>
            <pc:sldMk cId="1873606637" sldId="899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988375939" sldId="899"/>
        </pc:sldMkLst>
      </pc:sldChg>
      <pc:sldChg chg="modSp add mod">
        <pc:chgData name="Siva Kumar Kota" userId="8cadb4c2-62b7-4d45-8089-660ce4513362" providerId="ADAL" clId="{B16F21D6-94FB-4E29-A8D5-FB37B4C0AD14}" dt="2021-12-05T18:22:05.887" v="816" actId="20577"/>
        <pc:sldMkLst>
          <pc:docMk/>
          <pc:sldMk cId="2978260002" sldId="900"/>
        </pc:sldMkLst>
        <pc:spChg chg="mod">
          <ac:chgData name="Siva Kumar Kota" userId="8cadb4c2-62b7-4d45-8089-660ce4513362" providerId="ADAL" clId="{B16F21D6-94FB-4E29-A8D5-FB37B4C0AD14}" dt="2021-12-05T18:22:05.887" v="816" actId="20577"/>
          <ac:spMkLst>
            <pc:docMk/>
            <pc:sldMk cId="2978260002" sldId="900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4088817292" sldId="900"/>
        </pc:sldMkLst>
      </pc:sldChg>
      <pc:sldChg chg="modSp add mod">
        <pc:chgData name="Siva Kumar Kota" userId="8cadb4c2-62b7-4d45-8089-660ce4513362" providerId="ADAL" clId="{B16F21D6-94FB-4E29-A8D5-FB37B4C0AD14}" dt="2021-12-05T18:22:11.870" v="817" actId="20577"/>
        <pc:sldMkLst>
          <pc:docMk/>
          <pc:sldMk cId="2687095298" sldId="901"/>
        </pc:sldMkLst>
        <pc:spChg chg="mod">
          <ac:chgData name="Siva Kumar Kota" userId="8cadb4c2-62b7-4d45-8089-660ce4513362" providerId="ADAL" clId="{B16F21D6-94FB-4E29-A8D5-FB37B4C0AD14}" dt="2021-12-05T18:22:11.870" v="817" actId="20577"/>
          <ac:spMkLst>
            <pc:docMk/>
            <pc:sldMk cId="2687095298" sldId="901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1:49.767" v="487" actId="2696"/>
        <pc:sldMkLst>
          <pc:docMk/>
          <pc:sldMk cId="3826495289" sldId="901"/>
        </pc:sldMkLst>
      </pc:sldChg>
      <pc:sldChg chg="modSp mod ord">
        <pc:chgData name="Siva Kumar Kota" userId="8cadb4c2-62b7-4d45-8089-660ce4513362" providerId="ADAL" clId="{B16F21D6-94FB-4E29-A8D5-FB37B4C0AD14}" dt="2021-12-05T18:13:32.844" v="754"/>
        <pc:sldMkLst>
          <pc:docMk/>
          <pc:sldMk cId="2995657661" sldId="902"/>
        </pc:sldMkLst>
        <pc:spChg chg="mod">
          <ac:chgData name="Siva Kumar Kota" userId="8cadb4c2-62b7-4d45-8089-660ce4513362" providerId="ADAL" clId="{B16F21D6-94FB-4E29-A8D5-FB37B4C0AD14}" dt="2021-12-05T18:05:36.298" v="624" actId="20577"/>
          <ac:spMkLst>
            <pc:docMk/>
            <pc:sldMk cId="2995657661" sldId="902"/>
            <ac:spMk id="2" creationId="{5F74A19E-9AA0-4AA4-A652-FAB2EF51F365}"/>
          </ac:spMkLst>
        </pc:spChg>
      </pc:sldChg>
      <pc:sldChg chg="modSp mod">
        <pc:chgData name="Siva Kumar Kota" userId="8cadb4c2-62b7-4d45-8089-660ce4513362" providerId="ADAL" clId="{B16F21D6-94FB-4E29-A8D5-FB37B4C0AD14}" dt="2021-12-05T17:58:48.652" v="418" actId="20577"/>
        <pc:sldMkLst>
          <pc:docMk/>
          <pc:sldMk cId="934629745" sldId="903"/>
        </pc:sldMkLst>
        <pc:spChg chg="mod">
          <ac:chgData name="Siva Kumar Kota" userId="8cadb4c2-62b7-4d45-8089-660ce4513362" providerId="ADAL" clId="{B16F21D6-94FB-4E29-A8D5-FB37B4C0AD14}" dt="2021-12-05T17:58:48.652" v="418" actId="20577"/>
          <ac:spMkLst>
            <pc:docMk/>
            <pc:sldMk cId="934629745" sldId="903"/>
            <ac:spMk id="2" creationId="{5F74A19E-9AA0-4AA4-A652-FAB2EF51F365}"/>
          </ac:spMkLst>
        </pc:spChg>
      </pc:sldChg>
      <pc:sldChg chg="modSp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61759710" sldId="904"/>
        </pc:sldMkLst>
        <pc:spChg chg="mod">
          <ac:chgData name="Siva Kumar Kota" userId="8cadb4c2-62b7-4d45-8089-660ce4513362" providerId="ADAL" clId="{B16F21D6-94FB-4E29-A8D5-FB37B4C0AD14}" dt="2021-12-05T18:24:10.610" v="828" actId="20577"/>
          <ac:spMkLst>
            <pc:docMk/>
            <pc:sldMk cId="61759710" sldId="904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222540311" sldId="904"/>
        </pc:sldMkLst>
      </pc:sldChg>
      <pc:sldChg chg="del ord">
        <pc:chgData name="Siva Kumar Kota" userId="8cadb4c2-62b7-4d45-8089-660ce4513362" providerId="ADAL" clId="{B16F21D6-94FB-4E29-A8D5-FB37B4C0AD14}" dt="2021-12-05T18:10:49.274" v="727" actId="2696"/>
        <pc:sldMkLst>
          <pc:docMk/>
          <pc:sldMk cId="462737193" sldId="906"/>
        </pc:sldMkLst>
      </pc:sldChg>
      <pc:sldChg chg="modSp add del mod">
        <pc:chgData name="Siva Kumar Kota" userId="8cadb4c2-62b7-4d45-8089-660ce4513362" providerId="ADAL" clId="{B16F21D6-94FB-4E29-A8D5-FB37B4C0AD14}" dt="2021-12-05T18:24:23.811" v="829" actId="2696"/>
        <pc:sldMkLst>
          <pc:docMk/>
          <pc:sldMk cId="1434206768" sldId="906"/>
        </pc:sldMkLst>
        <pc:spChg chg="mod">
          <ac:chgData name="Siva Kumar Kota" userId="8cadb4c2-62b7-4d45-8089-660ce4513362" providerId="ADAL" clId="{B16F21D6-94FB-4E29-A8D5-FB37B4C0AD14}" dt="2021-12-05T18:24:04.800" v="826" actId="20577"/>
          <ac:spMkLst>
            <pc:docMk/>
            <pc:sldMk cId="1434206768" sldId="906"/>
            <ac:spMk id="2" creationId="{5F74A19E-9AA0-4AA4-A652-FAB2EF51F365}"/>
          </ac:spMkLst>
        </pc:spChg>
      </pc:sldChg>
      <pc:sldChg chg="modSp add del mod">
        <pc:chgData name="Siva Kumar Kota" userId="8cadb4c2-62b7-4d45-8089-660ce4513362" providerId="ADAL" clId="{B16F21D6-94FB-4E29-A8D5-FB37B4C0AD14}" dt="2021-12-05T18:21:46.762" v="814" actId="2696"/>
        <pc:sldMkLst>
          <pc:docMk/>
          <pc:sldMk cId="2301890866" sldId="906"/>
        </pc:sldMkLst>
        <pc:spChg chg="mod">
          <ac:chgData name="Siva Kumar Kota" userId="8cadb4c2-62b7-4d45-8089-660ce4513362" providerId="ADAL" clId="{B16F21D6-94FB-4E29-A8D5-FB37B4C0AD14}" dt="2021-12-05T18:11:23.935" v="744"/>
          <ac:spMkLst>
            <pc:docMk/>
            <pc:sldMk cId="2301890866" sldId="906"/>
            <ac:spMk id="2" creationId="{5F74A19E-9AA0-4AA4-A652-FAB2EF51F365}"/>
          </ac:spMkLst>
        </pc:spChg>
      </pc:sldChg>
      <pc:sldChg chg="add">
        <pc:chgData name="Siva Kumar Kota" userId="8cadb4c2-62b7-4d45-8089-660ce4513362" providerId="ADAL" clId="{B16F21D6-94FB-4E29-A8D5-FB37B4C0AD14}" dt="2021-12-05T18:24:36.052" v="830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B16F21D6-94FB-4E29-A8D5-FB37B4C0AD14}" dt="2021-12-05T18:05:56.981" v="625" actId="2696"/>
        <pc:sldMkLst>
          <pc:docMk/>
          <pc:sldMk cId="3590640613" sldId="907"/>
        </pc:sldMkLst>
      </pc:sldChg>
      <pc:sldChg chg="modSp del mod ord">
        <pc:chgData name="Siva Kumar Kota" userId="8cadb4c2-62b7-4d45-8089-660ce4513362" providerId="ADAL" clId="{B16F21D6-94FB-4E29-A8D5-FB37B4C0AD14}" dt="2021-12-05T18:48:18.389" v="1394" actId="47"/>
        <pc:sldMkLst>
          <pc:docMk/>
          <pc:sldMk cId="2771383183" sldId="908"/>
        </pc:sldMkLst>
        <pc:spChg chg="mod">
          <ac:chgData name="Siva Kumar Kota" userId="8cadb4c2-62b7-4d45-8089-660ce4513362" providerId="ADAL" clId="{B16F21D6-94FB-4E29-A8D5-FB37B4C0AD14}" dt="2021-12-05T18:25:02.170" v="836" actId="20577"/>
          <ac:spMkLst>
            <pc:docMk/>
            <pc:sldMk cId="2771383183" sldId="908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8:06:11.220" v="628" actId="47"/>
        <pc:sldMkLst>
          <pc:docMk/>
          <pc:sldMk cId="455996959" sldId="909"/>
        </pc:sldMkLst>
      </pc:sldChg>
      <pc:sldChg chg="addSp delSp modSp mod ord modNotesTx">
        <pc:chgData name="Siva Kumar Kota" userId="8cadb4c2-62b7-4d45-8089-660ce4513362" providerId="ADAL" clId="{B16F21D6-94FB-4E29-A8D5-FB37B4C0AD14}" dt="2021-12-06T04:06:39.382" v="1573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B16F21D6-94FB-4E29-A8D5-FB37B4C0AD14}" dt="2021-12-05T17:59:28.763" v="436" actId="20577"/>
          <ac:spMkLst>
            <pc:docMk/>
            <pc:sldMk cId="4195013369" sldId="911"/>
            <ac:spMk id="2" creationId="{5F74A19E-9AA0-4AA4-A652-FAB2EF51F365}"/>
          </ac:spMkLst>
        </pc:spChg>
        <pc:spChg chg="add del mod">
          <ac:chgData name="Siva Kumar Kota" userId="8cadb4c2-62b7-4d45-8089-660ce4513362" providerId="ADAL" clId="{B16F21D6-94FB-4E29-A8D5-FB37B4C0AD14}" dt="2021-12-06T04:06:34.451" v="1568" actId="478"/>
          <ac:spMkLst>
            <pc:docMk/>
            <pc:sldMk cId="4195013369" sldId="911"/>
            <ac:spMk id="4" creationId="{738AE9BC-5BF9-450D-99EE-F51E5F816C6F}"/>
          </ac:spMkLst>
        </pc:spChg>
      </pc:sldChg>
      <pc:sldChg chg="modSp del mod ord">
        <pc:chgData name="Siva Kumar Kota" userId="8cadb4c2-62b7-4d45-8089-660ce4513362" providerId="ADAL" clId="{B16F21D6-94FB-4E29-A8D5-FB37B4C0AD14}" dt="2021-12-05T18:22:59.024" v="823" actId="2696"/>
        <pc:sldMkLst>
          <pc:docMk/>
          <pc:sldMk cId="326483707" sldId="913"/>
        </pc:sldMkLst>
        <pc:spChg chg="mod">
          <ac:chgData name="Siva Kumar Kota" userId="8cadb4c2-62b7-4d45-8089-660ce4513362" providerId="ADAL" clId="{B16F21D6-94FB-4E29-A8D5-FB37B4C0AD14}" dt="2021-12-05T18:07:10.152" v="652" actId="6549"/>
          <ac:spMkLst>
            <pc:docMk/>
            <pc:sldMk cId="326483707" sldId="913"/>
            <ac:spMk id="2" creationId="{5F74A19E-9AA0-4AA4-A652-FAB2EF51F365}"/>
          </ac:spMkLst>
        </pc:spChg>
      </pc:sldChg>
      <pc:sldChg chg="modSp add mod">
        <pc:chgData name="Siva Kumar Kota" userId="8cadb4c2-62b7-4d45-8089-660ce4513362" providerId="ADAL" clId="{B16F21D6-94FB-4E29-A8D5-FB37B4C0AD14}" dt="2021-12-05T18:24:43.788" v="832" actId="20577"/>
        <pc:sldMkLst>
          <pc:docMk/>
          <pc:sldMk cId="1023359945" sldId="913"/>
        </pc:sldMkLst>
        <pc:spChg chg="mod">
          <ac:chgData name="Siva Kumar Kota" userId="8cadb4c2-62b7-4d45-8089-660ce4513362" providerId="ADAL" clId="{B16F21D6-94FB-4E29-A8D5-FB37B4C0AD14}" dt="2021-12-05T18:24:43.788" v="832" actId="20577"/>
          <ac:spMkLst>
            <pc:docMk/>
            <pc:sldMk cId="1023359945" sldId="913"/>
            <ac:spMk id="2" creationId="{5F74A19E-9AA0-4AA4-A652-FAB2EF51F365}"/>
          </ac:spMkLst>
        </pc:spChg>
      </pc:sldChg>
      <pc:sldChg chg="del ord">
        <pc:chgData name="Siva Kumar Kota" userId="8cadb4c2-62b7-4d45-8089-660ce4513362" providerId="ADAL" clId="{B16F21D6-94FB-4E29-A8D5-FB37B4C0AD14}" dt="2021-12-05T18:09:27.837" v="722" actId="47"/>
        <pc:sldMkLst>
          <pc:docMk/>
          <pc:sldMk cId="545044495" sldId="914"/>
        </pc:sldMkLst>
      </pc:sldChg>
      <pc:sldChg chg="modSp mod">
        <pc:chgData name="Siva Kumar Kota" userId="8cadb4c2-62b7-4d45-8089-660ce4513362" providerId="ADAL" clId="{B16F21D6-94FB-4E29-A8D5-FB37B4C0AD14}" dt="2021-12-05T18:24:54.875" v="834" actId="20577"/>
        <pc:sldMkLst>
          <pc:docMk/>
          <pc:sldMk cId="1064935820" sldId="915"/>
        </pc:sldMkLst>
        <pc:spChg chg="mod">
          <ac:chgData name="Siva Kumar Kota" userId="8cadb4c2-62b7-4d45-8089-660ce4513362" providerId="ADAL" clId="{B16F21D6-94FB-4E29-A8D5-FB37B4C0AD14}" dt="2021-12-05T18:24:54.875" v="834" actId="20577"/>
          <ac:spMkLst>
            <pc:docMk/>
            <pc:sldMk cId="1064935820" sldId="915"/>
            <ac:spMk id="2" creationId="{5F74A19E-9AA0-4AA4-A652-FAB2EF51F365}"/>
          </ac:spMkLst>
        </pc:spChg>
      </pc:sldChg>
      <pc:sldChg chg="del">
        <pc:chgData name="Siva Kumar Kota" userId="8cadb4c2-62b7-4d45-8089-660ce4513362" providerId="ADAL" clId="{B16F21D6-94FB-4E29-A8D5-FB37B4C0AD14}" dt="2021-12-05T17:45:04.861" v="251" actId="2696"/>
        <pc:sldMkLst>
          <pc:docMk/>
          <pc:sldMk cId="347398831" sldId="916"/>
        </pc:sldMkLst>
      </pc:sldChg>
      <pc:sldChg chg="modSp del mod ord">
        <pc:chgData name="Siva Kumar Kota" userId="8cadb4c2-62b7-4d45-8089-660ce4513362" providerId="ADAL" clId="{B16F21D6-94FB-4E29-A8D5-FB37B4C0AD14}" dt="2021-12-05T18:49:09.141" v="1402" actId="47"/>
        <pc:sldMkLst>
          <pc:docMk/>
          <pc:sldMk cId="1778405746" sldId="917"/>
        </pc:sldMkLst>
        <pc:spChg chg="mod">
          <ac:chgData name="Siva Kumar Kota" userId="8cadb4c2-62b7-4d45-8089-660ce4513362" providerId="ADAL" clId="{B16F21D6-94FB-4E29-A8D5-FB37B4C0AD14}" dt="2021-12-05T18:48:56.381" v="1398" actId="21"/>
          <ac:spMkLst>
            <pc:docMk/>
            <pc:sldMk cId="1778405746" sldId="917"/>
            <ac:spMk id="4" creationId="{A95203FC-F0B1-47CC-88DA-64E17E41D5DF}"/>
          </ac:spMkLst>
        </pc:spChg>
      </pc:sldChg>
      <pc:sldChg chg="delSp modSp add mod">
        <pc:chgData name="Siva Kumar Kota" userId="8cadb4c2-62b7-4d45-8089-660ce4513362" providerId="ADAL" clId="{B16F21D6-94FB-4E29-A8D5-FB37B4C0AD14}" dt="2021-12-06T03:39:43.051" v="1463" actId="20577"/>
        <pc:sldMkLst>
          <pc:docMk/>
          <pc:sldMk cId="751912435" sldId="925"/>
        </pc:sldMkLst>
        <pc:spChg chg="mod">
          <ac:chgData name="Siva Kumar Kota" userId="8cadb4c2-62b7-4d45-8089-660ce4513362" providerId="ADAL" clId="{B16F21D6-94FB-4E29-A8D5-FB37B4C0AD14}" dt="2021-12-05T18:28:09.249" v="888" actId="20577"/>
          <ac:spMkLst>
            <pc:docMk/>
            <pc:sldMk cId="751912435" sldId="92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6T03:39:43.051" v="1463" actId="20577"/>
          <ac:spMkLst>
            <pc:docMk/>
            <pc:sldMk cId="751912435" sldId="925"/>
            <ac:spMk id="36" creationId="{7C4DFE86-8537-496B-AEF7-2B05C3146F46}"/>
          </ac:spMkLst>
        </pc:spChg>
        <pc:picChg chg="del">
          <ac:chgData name="Siva Kumar Kota" userId="8cadb4c2-62b7-4d45-8089-660ce4513362" providerId="ADAL" clId="{B16F21D6-94FB-4E29-A8D5-FB37B4C0AD14}" dt="2021-12-05T18:28:42.216" v="936" actId="478"/>
          <ac:picMkLst>
            <pc:docMk/>
            <pc:sldMk cId="751912435" sldId="925"/>
            <ac:picMk id="24" creationId="{D29DA6FB-729E-4F92-9BA9-52D533BB5FD3}"/>
          </ac:picMkLst>
        </pc:picChg>
      </pc:sldChg>
      <pc:sldChg chg="add del">
        <pc:chgData name="Siva Kumar Kota" userId="8cadb4c2-62b7-4d45-8089-660ce4513362" providerId="ADAL" clId="{B16F21D6-94FB-4E29-A8D5-FB37B4C0AD14}" dt="2021-12-05T16:59:47.984" v="31" actId="47"/>
        <pc:sldMkLst>
          <pc:docMk/>
          <pc:sldMk cId="2123722607" sldId="970"/>
        </pc:sldMkLst>
      </pc:sldChg>
      <pc:sldChg chg="add del">
        <pc:chgData name="Siva Kumar Kota" userId="8cadb4c2-62b7-4d45-8089-660ce4513362" providerId="ADAL" clId="{B16F21D6-94FB-4E29-A8D5-FB37B4C0AD14}" dt="2021-12-05T16:59:41.308" v="30" actId="47"/>
        <pc:sldMkLst>
          <pc:docMk/>
          <pc:sldMk cId="2548056245" sldId="1001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143806687" sldId="1005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1980033453" sldId="1005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3501015113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3553853390" sldId="1007"/>
        </pc:sldMkLst>
      </pc:sldChg>
      <pc:sldChg chg="add del">
        <pc:chgData name="Siva Kumar Kota" userId="8cadb4c2-62b7-4d45-8089-660ce4513362" providerId="ADAL" clId="{B16F21D6-94FB-4E29-A8D5-FB37B4C0AD14}" dt="2021-12-05T17:45:36.120" v="252" actId="2696"/>
        <pc:sldMkLst>
          <pc:docMk/>
          <pc:sldMk cId="420987646" sldId="1008"/>
        </pc:sldMkLst>
      </pc:sldChg>
      <pc:sldChg chg="add del">
        <pc:chgData name="Siva Kumar Kota" userId="8cadb4c2-62b7-4d45-8089-660ce4513362" providerId="ADAL" clId="{B16F21D6-94FB-4E29-A8D5-FB37B4C0AD14}" dt="2021-12-05T18:25:56.029" v="866" actId="2696"/>
        <pc:sldMkLst>
          <pc:docMk/>
          <pc:sldMk cId="1305695728" sldId="1008"/>
        </pc:sldMkLst>
      </pc:sldChg>
      <pc:sldChg chg="modSp add mod">
        <pc:chgData name="Siva Kumar Kota" userId="8cadb4c2-62b7-4d45-8089-660ce4513362" providerId="ADAL" clId="{B16F21D6-94FB-4E29-A8D5-FB37B4C0AD14}" dt="2021-12-05T18:42:44.187" v="1354" actId="404"/>
        <pc:sldMkLst>
          <pc:docMk/>
          <pc:sldMk cId="1643437378" sldId="1009"/>
        </pc:sldMkLst>
        <pc:spChg chg="mod">
          <ac:chgData name="Siva Kumar Kota" userId="8cadb4c2-62b7-4d45-8089-660ce4513362" providerId="ADAL" clId="{B16F21D6-94FB-4E29-A8D5-FB37B4C0AD14}" dt="2021-12-05T18:42:44.187" v="1354" actId="404"/>
          <ac:spMkLst>
            <pc:docMk/>
            <pc:sldMk cId="1643437378" sldId="1009"/>
            <ac:spMk id="6" creationId="{2C0DACA5-98A9-4AA8-9593-0E9B7157511E}"/>
          </ac:spMkLst>
        </pc:spChg>
        <pc:spChg chg="mod">
          <ac:chgData name="Siva Kumar Kota" userId="8cadb4c2-62b7-4d45-8089-660ce4513362" providerId="ADAL" clId="{B16F21D6-94FB-4E29-A8D5-FB37B4C0AD14}" dt="2021-12-05T18:42:40.413" v="1352" actId="404"/>
          <ac:spMkLst>
            <pc:docMk/>
            <pc:sldMk cId="1643437378" sldId="1009"/>
            <ac:spMk id="7" creationId="{12EBDF38-A37E-4A54-A94D-F156AE6B5A2B}"/>
          </ac:spMkLst>
        </pc:spChg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1972394349" sldId="1009"/>
        </pc:sldMkLst>
      </pc:sldChg>
      <pc:sldChg chg="add del">
        <pc:chgData name="Siva Kumar Kota" userId="8cadb4c2-62b7-4d45-8089-660ce4513362" providerId="ADAL" clId="{B16F21D6-94FB-4E29-A8D5-FB37B4C0AD14}" dt="2021-12-05T16:12:50.198" v="3"/>
        <pc:sldMkLst>
          <pc:docMk/>
          <pc:sldMk cId="2600915950" sldId="1009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746273862" sldId="1010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120882408" sldId="1010"/>
        </pc:sldMkLst>
      </pc:sldChg>
      <pc:sldChg chg="add">
        <pc:chgData name="Siva Kumar Kota" userId="8cadb4c2-62b7-4d45-8089-660ce4513362" providerId="ADAL" clId="{B16F21D6-94FB-4E29-A8D5-FB37B4C0AD14}" dt="2021-12-05T17:49:37.322" v="278"/>
        <pc:sldMkLst>
          <pc:docMk/>
          <pc:sldMk cId="1575238378" sldId="1011"/>
        </pc:sldMkLst>
      </pc:sldChg>
      <pc:sldChg chg="add del">
        <pc:chgData name="Siva Kumar Kota" userId="8cadb4c2-62b7-4d45-8089-660ce4513362" providerId="ADAL" clId="{B16F21D6-94FB-4E29-A8D5-FB37B4C0AD14}" dt="2021-12-05T17:49:29.996" v="277" actId="2696"/>
        <pc:sldMkLst>
          <pc:docMk/>
          <pc:sldMk cId="2690073662" sldId="1011"/>
        </pc:sldMkLst>
      </pc:sldChg>
      <pc:sldChg chg="add">
        <pc:chgData name="Siva Kumar Kota" userId="8cadb4c2-62b7-4d45-8089-660ce4513362" providerId="ADAL" clId="{B16F21D6-94FB-4E29-A8D5-FB37B4C0AD14}" dt="2021-12-05T17:52:21.810" v="296"/>
        <pc:sldMkLst>
          <pc:docMk/>
          <pc:sldMk cId="1591386107" sldId="1012"/>
        </pc:sldMkLst>
      </pc:sldChg>
      <pc:sldChg chg="add del">
        <pc:chgData name="Siva Kumar Kota" userId="8cadb4c2-62b7-4d45-8089-660ce4513362" providerId="ADAL" clId="{B16F21D6-94FB-4E29-A8D5-FB37B4C0AD14}" dt="2021-12-05T17:52:05.615" v="293" actId="2696"/>
        <pc:sldMkLst>
          <pc:docMk/>
          <pc:sldMk cId="3490050618" sldId="1012"/>
        </pc:sldMkLst>
      </pc:sldChg>
      <pc:sldChg chg="add del">
        <pc:chgData name="Siva Kumar Kota" userId="8cadb4c2-62b7-4d45-8089-660ce4513362" providerId="ADAL" clId="{B16F21D6-94FB-4E29-A8D5-FB37B4C0AD14}" dt="2021-12-05T17:45:57.579" v="254" actId="2696"/>
        <pc:sldMkLst>
          <pc:docMk/>
          <pc:sldMk cId="1951203429" sldId="1013"/>
        </pc:sldMkLst>
      </pc:sldChg>
      <pc:sldChg chg="addSp delSp modSp add mod">
        <pc:chgData name="Siva Kumar Kota" userId="8cadb4c2-62b7-4d45-8089-660ce4513362" providerId="ADAL" clId="{B16F21D6-94FB-4E29-A8D5-FB37B4C0AD14}" dt="2021-12-05T18:44:26.949" v="1364" actId="108"/>
        <pc:sldMkLst>
          <pc:docMk/>
          <pc:sldMk cId="2691832597" sldId="1013"/>
        </pc:sldMkLst>
        <pc:spChg chg="mod">
          <ac:chgData name="Siva Kumar Kota" userId="8cadb4c2-62b7-4d45-8089-660ce4513362" providerId="ADAL" clId="{B16F21D6-94FB-4E29-A8D5-FB37B4C0AD14}" dt="2021-12-05T18:44:26.949" v="1364" actId="108"/>
          <ac:spMkLst>
            <pc:docMk/>
            <pc:sldMk cId="2691832597" sldId="101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4:20.485" v="1184" actId="20577"/>
          <ac:spMkLst>
            <pc:docMk/>
            <pc:sldMk cId="2691832597" sldId="101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4:16.964" v="1182" actId="20577"/>
          <ac:spMkLst>
            <pc:docMk/>
            <pc:sldMk cId="2691832597" sldId="1013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47:06.026" v="256" actId="478"/>
          <ac:spMkLst>
            <pc:docMk/>
            <pc:sldMk cId="2691832597" sldId="1013"/>
            <ac:spMk id="21" creationId="{108AB7EE-96B8-4B8B-8353-854743EFEA0B}"/>
          </ac:spMkLst>
        </pc:spChg>
        <pc:spChg chg="del">
          <ac:chgData name="Siva Kumar Kota" userId="8cadb4c2-62b7-4d45-8089-660ce4513362" providerId="ADAL" clId="{B16F21D6-94FB-4E29-A8D5-FB37B4C0AD14}" dt="2021-12-05T17:47:13.520" v="259" actId="478"/>
          <ac:spMkLst>
            <pc:docMk/>
            <pc:sldMk cId="2691832597" sldId="1013"/>
            <ac:spMk id="28" creationId="{F6F69862-13A8-43CD-99AE-9D60C04C5EDC}"/>
          </ac:spMkLst>
        </pc:spChg>
        <pc:spChg chg="add mod">
          <ac:chgData name="Siva Kumar Kota" userId="8cadb4c2-62b7-4d45-8089-660ce4513362" providerId="ADAL" clId="{B16F21D6-94FB-4E29-A8D5-FB37B4C0AD14}" dt="2021-12-05T17:55:55.686" v="365" actId="1035"/>
          <ac:spMkLst>
            <pc:docMk/>
            <pc:sldMk cId="2691832597" sldId="1013"/>
            <ac:spMk id="33" creationId="{5DCA8263-3DB2-47D3-A5AC-429419176BB8}"/>
          </ac:spMkLst>
        </pc:spChg>
        <pc:spChg chg="del">
          <ac:chgData name="Siva Kumar Kota" userId="8cadb4c2-62b7-4d45-8089-660ce4513362" providerId="ADAL" clId="{B16F21D6-94FB-4E29-A8D5-FB37B4C0AD14}" dt="2021-12-05T17:47:17.698" v="260" actId="478"/>
          <ac:spMkLst>
            <pc:docMk/>
            <pc:sldMk cId="2691832597" sldId="1013"/>
            <ac:spMk id="36" creationId="{F192258C-BAF9-44DF-88CD-04910EBE2FB2}"/>
          </ac:spMkLst>
        </pc:spChg>
        <pc:spChg chg="del mod">
          <ac:chgData name="Siva Kumar Kota" userId="8cadb4c2-62b7-4d45-8089-660ce4513362" providerId="ADAL" clId="{B16F21D6-94FB-4E29-A8D5-FB37B4C0AD14}" dt="2021-12-05T17:47:10.513" v="258" actId="478"/>
          <ac:spMkLst>
            <pc:docMk/>
            <pc:sldMk cId="2691832597" sldId="1013"/>
            <ac:spMk id="37" creationId="{CC18781A-99D1-4C0A-803C-E56F8AF73D8C}"/>
          </ac:spMkLst>
        </pc:spChg>
        <pc:spChg chg="del">
          <ac:chgData name="Siva Kumar Kota" userId="8cadb4c2-62b7-4d45-8089-660ce4513362" providerId="ADAL" clId="{B16F21D6-94FB-4E29-A8D5-FB37B4C0AD14}" dt="2021-12-05T17:47:21.320" v="261" actId="478"/>
          <ac:spMkLst>
            <pc:docMk/>
            <pc:sldMk cId="2691832597" sldId="1013"/>
            <ac:spMk id="38" creationId="{C0AB3685-5D67-4214-82E7-F5579D580939}"/>
          </ac:spMkLst>
        </pc:spChg>
        <pc:spChg chg="add mod">
          <ac:chgData name="Siva Kumar Kota" userId="8cadb4c2-62b7-4d45-8089-660ce4513362" providerId="ADAL" clId="{B16F21D6-94FB-4E29-A8D5-FB37B4C0AD14}" dt="2021-12-05T18:26:53.412" v="871"/>
          <ac:spMkLst>
            <pc:docMk/>
            <pc:sldMk cId="2691832597" sldId="1013"/>
            <ac:spMk id="41" creationId="{566EE2FD-B9CE-412A-85A7-93E4C18DA18A}"/>
          </ac:spMkLst>
        </pc:spChg>
      </pc:sldChg>
      <pc:sldChg chg="modSp add del mod">
        <pc:chgData name="Siva Kumar Kota" userId="8cadb4c2-62b7-4d45-8089-660ce4513362" providerId="ADAL" clId="{B16F21D6-94FB-4E29-A8D5-FB37B4C0AD14}" dt="2021-12-05T17:49:29.996" v="277" actId="2696"/>
        <pc:sldMkLst>
          <pc:docMk/>
          <pc:sldMk cId="1090063511" sldId="1016"/>
        </pc:sldMkLst>
        <pc:spChg chg="mod">
          <ac:chgData name="Siva Kumar Kota" userId="8cadb4c2-62b7-4d45-8089-660ce4513362" providerId="ADAL" clId="{B16F21D6-94FB-4E29-A8D5-FB37B4C0AD14}" dt="2021-12-05T16:15:42.586" v="22" actId="20577"/>
          <ac:spMkLst>
            <pc:docMk/>
            <pc:sldMk cId="1090063511" sldId="1016"/>
            <ac:spMk id="6" creationId="{EEE52815-CFA6-45AB-821B-5C53B35D54AE}"/>
          </ac:spMkLst>
        </pc:spChg>
      </pc:sldChg>
      <pc:sldChg chg="modSp add mod">
        <pc:chgData name="Siva Kumar Kota" userId="8cadb4c2-62b7-4d45-8089-660ce4513362" providerId="ADAL" clId="{B16F21D6-94FB-4E29-A8D5-FB37B4C0AD14}" dt="2021-12-05T17:50:30.183" v="288" actId="6549"/>
        <pc:sldMkLst>
          <pc:docMk/>
          <pc:sldMk cId="2993327323" sldId="1016"/>
        </pc:sldMkLst>
        <pc:spChg chg="mod">
          <ac:chgData name="Siva Kumar Kota" userId="8cadb4c2-62b7-4d45-8089-660ce4513362" providerId="ADAL" clId="{B16F21D6-94FB-4E29-A8D5-FB37B4C0AD14}" dt="2021-12-05T17:50:30.183" v="288" actId="6549"/>
          <ac:spMkLst>
            <pc:docMk/>
            <pc:sldMk cId="2993327323" sldId="1016"/>
            <ac:spMk id="6" creationId="{EEE52815-CFA6-45AB-821B-5C53B35D54AE}"/>
          </ac:spMkLst>
        </pc:spChg>
      </pc:sldChg>
      <pc:sldChg chg="add del ord">
        <pc:chgData name="Siva Kumar Kota" userId="8cadb4c2-62b7-4d45-8089-660ce4513362" providerId="ADAL" clId="{B16F21D6-94FB-4E29-A8D5-FB37B4C0AD14}" dt="2021-12-05T17:41:50.339" v="234" actId="2696"/>
        <pc:sldMkLst>
          <pc:docMk/>
          <pc:sldMk cId="436971696" sldId="1017"/>
        </pc:sldMkLst>
      </pc:sldChg>
      <pc:sldChg chg="addSp delSp modSp add mod">
        <pc:chgData name="Siva Kumar Kota" userId="8cadb4c2-62b7-4d45-8089-660ce4513362" providerId="ADAL" clId="{B16F21D6-94FB-4E29-A8D5-FB37B4C0AD14}" dt="2021-12-05T18:42:21.664" v="1349" actId="1076"/>
        <pc:sldMkLst>
          <pc:docMk/>
          <pc:sldMk cId="2437323863" sldId="1017"/>
        </pc:sldMkLst>
        <pc:spChg chg="add mod">
          <ac:chgData name="Siva Kumar Kota" userId="8cadb4c2-62b7-4d45-8089-660ce4513362" providerId="ADAL" clId="{B16F21D6-94FB-4E29-A8D5-FB37B4C0AD14}" dt="2021-12-05T17:54:16.895" v="357" actId="14100"/>
          <ac:spMkLst>
            <pc:docMk/>
            <pc:sldMk cId="2437323863" sldId="1017"/>
            <ac:spMk id="2" creationId="{9166876F-4969-4952-BC72-675D50E357D9}"/>
          </ac:spMkLst>
        </pc:spChg>
        <pc:spChg chg="mod">
          <ac:chgData name="Siva Kumar Kota" userId="8cadb4c2-62b7-4d45-8089-660ce4513362" providerId="ADAL" clId="{B16F21D6-94FB-4E29-A8D5-FB37B4C0AD14}" dt="2021-12-05T18:42:21.664" v="1349" actId="1076"/>
          <ac:spMkLst>
            <pc:docMk/>
            <pc:sldMk cId="2437323863" sldId="1017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2:40.648" v="1130" actId="20577"/>
          <ac:spMkLst>
            <pc:docMk/>
            <pc:sldMk cId="2437323863" sldId="1017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52:15.400" v="295" actId="6549"/>
          <ac:spMkLst>
            <pc:docMk/>
            <pc:sldMk cId="2437323863" sldId="1017"/>
            <ac:spMk id="11" creationId="{0535A1EF-4104-473C-AFCF-504E195C3D2E}"/>
          </ac:spMkLst>
        </pc:spChg>
        <pc:spChg chg="add del">
          <ac:chgData name="Siva Kumar Kota" userId="8cadb4c2-62b7-4d45-8089-660ce4513362" providerId="ADAL" clId="{B16F21D6-94FB-4E29-A8D5-FB37B4C0AD14}" dt="2021-12-05T17:52:34.076" v="297" actId="478"/>
          <ac:spMkLst>
            <pc:docMk/>
            <pc:sldMk cId="2437323863" sldId="1017"/>
            <ac:spMk id="21" creationId="{108AB7EE-96B8-4B8B-8353-854743EFEA0B}"/>
          </ac:spMkLst>
        </pc:spChg>
        <pc:spChg chg="mod">
          <ac:chgData name="Siva Kumar Kota" userId="8cadb4c2-62b7-4d45-8089-660ce4513362" providerId="ADAL" clId="{B16F21D6-94FB-4E29-A8D5-FB37B4C0AD14}" dt="2021-12-05T17:53:07.020" v="309" actId="20577"/>
          <ac:spMkLst>
            <pc:docMk/>
            <pc:sldMk cId="2437323863" sldId="1017"/>
            <ac:spMk id="25" creationId="{B3D52DB7-0751-47CC-A807-DAD3595E51E7}"/>
          </ac:spMkLst>
        </pc:spChg>
        <pc:spChg chg="add del mod">
          <ac:chgData name="Siva Kumar Kota" userId="8cadb4c2-62b7-4d45-8089-660ce4513362" providerId="ADAL" clId="{B16F21D6-94FB-4E29-A8D5-FB37B4C0AD14}" dt="2021-12-05T18:26:41.887" v="868"/>
          <ac:spMkLst>
            <pc:docMk/>
            <pc:sldMk cId="2437323863" sldId="1017"/>
            <ac:spMk id="34" creationId="{4A537AFE-47E3-4349-BAAC-9460BE2D2110}"/>
          </ac:spMkLst>
        </pc:spChg>
        <pc:spChg chg="add mod">
          <ac:chgData name="Siva Kumar Kota" userId="8cadb4c2-62b7-4d45-8089-660ce4513362" providerId="ADAL" clId="{B16F21D6-94FB-4E29-A8D5-FB37B4C0AD14}" dt="2021-12-05T18:26:48.242" v="870" actId="1076"/>
          <ac:spMkLst>
            <pc:docMk/>
            <pc:sldMk cId="2437323863" sldId="1017"/>
            <ac:spMk id="35" creationId="{42A84C45-DE64-4D38-A9C5-E587E7FE9BE6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1283431605" sldId="1018"/>
        </pc:sldMkLst>
      </pc:sldChg>
      <pc:sldChg chg="addSp modSp add del mod ord">
        <pc:chgData name="Siva Kumar Kota" userId="8cadb4c2-62b7-4d45-8089-660ce4513362" providerId="ADAL" clId="{B16F21D6-94FB-4E29-A8D5-FB37B4C0AD14}" dt="2021-12-05T18:43:21.667" v="1357" actId="1076"/>
        <pc:sldMkLst>
          <pc:docMk/>
          <pc:sldMk cId="3234608722" sldId="1019"/>
        </pc:sldMkLst>
        <pc:spChg chg="mod">
          <ac:chgData name="Siva Kumar Kota" userId="8cadb4c2-62b7-4d45-8089-660ce4513362" providerId="ADAL" clId="{B16F21D6-94FB-4E29-A8D5-FB37B4C0AD14}" dt="2021-12-05T18:43:21.667" v="1357" actId="1076"/>
          <ac:spMkLst>
            <pc:docMk/>
            <pc:sldMk cId="3234608722" sldId="1019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3:46.778" v="1173" actId="20577"/>
          <ac:spMkLst>
            <pc:docMk/>
            <pc:sldMk cId="3234608722" sldId="1019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7:47:57.137" v="264" actId="20577"/>
          <ac:spMkLst>
            <pc:docMk/>
            <pc:sldMk cId="3234608722" sldId="1019"/>
            <ac:spMk id="11" creationId="{0535A1EF-4104-473C-AFCF-504E195C3D2E}"/>
          </ac:spMkLst>
        </pc:spChg>
        <pc:spChg chg="mod">
          <ac:chgData name="Siva Kumar Kota" userId="8cadb4c2-62b7-4d45-8089-660ce4513362" providerId="ADAL" clId="{B16F21D6-94FB-4E29-A8D5-FB37B4C0AD14}" dt="2021-12-05T18:19:42.754" v="776" actId="1076"/>
          <ac:spMkLst>
            <pc:docMk/>
            <pc:sldMk cId="3234608722" sldId="1019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5:35.453" v="362" actId="1035"/>
          <ac:spMkLst>
            <pc:docMk/>
            <pc:sldMk cId="3234608722" sldId="1019"/>
            <ac:spMk id="28" creationId="{C85FBA26-09D0-40F7-B991-37D82C5E0FB0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8.497" v="291" actId="20577"/>
        <pc:sldMkLst>
          <pc:docMk/>
          <pc:sldMk cId="3901003244" sldId="1021"/>
        </pc:sldMkLst>
        <pc:spChg chg="mod">
          <ac:chgData name="Siva Kumar Kota" userId="8cadb4c2-62b7-4d45-8089-660ce4513362" providerId="ADAL" clId="{B16F21D6-94FB-4E29-A8D5-FB37B4C0AD14}" dt="2021-12-05T17:51:38.497" v="291" actId="20577"/>
          <ac:spMkLst>
            <pc:docMk/>
            <pc:sldMk cId="3901003244" sldId="1021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19.824" v="1383" actId="20577"/>
        <pc:sldMkLst>
          <pc:docMk/>
          <pc:sldMk cId="528811835" sldId="1022"/>
        </pc:sldMkLst>
        <pc:spChg chg="mod">
          <ac:chgData name="Siva Kumar Kota" userId="8cadb4c2-62b7-4d45-8089-660ce4513362" providerId="ADAL" clId="{B16F21D6-94FB-4E29-A8D5-FB37B4C0AD14}" dt="2021-12-05T18:47:19.824" v="1383" actId="20577"/>
          <ac:spMkLst>
            <pc:docMk/>
            <pc:sldMk cId="528811835" sldId="1022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0:57.803" v="793" actId="20577"/>
        <pc:sldMkLst>
          <pc:docMk/>
          <pc:sldMk cId="1478773296" sldId="1023"/>
        </pc:sldMkLst>
        <pc:spChg chg="mod">
          <ac:chgData name="Siva Kumar Kota" userId="8cadb4c2-62b7-4d45-8089-660ce4513362" providerId="ADAL" clId="{B16F21D6-94FB-4E29-A8D5-FB37B4C0AD14}" dt="2021-12-05T18:20:57.803" v="793" actId="20577"/>
          <ac:spMkLst>
            <pc:docMk/>
            <pc:sldMk cId="1478773296" sldId="1023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7:32.466" v="1393" actId="20577"/>
        <pc:sldMkLst>
          <pc:docMk/>
          <pc:sldMk cId="183047701" sldId="1024"/>
        </pc:sldMkLst>
        <pc:spChg chg="mod">
          <ac:chgData name="Siva Kumar Kota" userId="8cadb4c2-62b7-4d45-8089-660ce4513362" providerId="ADAL" clId="{B16F21D6-94FB-4E29-A8D5-FB37B4C0AD14}" dt="2021-12-05T18:47:32.466" v="1393" actId="20577"/>
          <ac:spMkLst>
            <pc:docMk/>
            <pc:sldMk cId="183047701" sldId="102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34.595" v="290" actId="20577"/>
        <pc:sldMkLst>
          <pc:docMk/>
          <pc:sldMk cId="2909477524" sldId="1025"/>
        </pc:sldMkLst>
        <pc:spChg chg="mod">
          <ac:chgData name="Siva Kumar Kota" userId="8cadb4c2-62b7-4d45-8089-660ce4513362" providerId="ADAL" clId="{B16F21D6-94FB-4E29-A8D5-FB37B4C0AD14}" dt="2021-12-05T17:51:34.595" v="290" actId="20577"/>
          <ac:spMkLst>
            <pc:docMk/>
            <pc:sldMk cId="2909477524" sldId="1025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51:43.491" v="292" actId="20577"/>
        <pc:sldMkLst>
          <pc:docMk/>
          <pc:sldMk cId="1660628167" sldId="1026"/>
        </pc:sldMkLst>
        <pc:spChg chg="mod">
          <ac:chgData name="Siva Kumar Kota" userId="8cadb4c2-62b7-4d45-8089-660ce4513362" providerId="ADAL" clId="{B16F21D6-94FB-4E29-A8D5-FB37B4C0AD14}" dt="2021-12-05T17:51:43.491" v="292" actId="20577"/>
          <ac:spMkLst>
            <pc:docMk/>
            <pc:sldMk cId="1660628167" sldId="1026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863438856" sldId="1027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39678937" sldId="1028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931566031" sldId="1029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562506295" sldId="1030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900325582" sldId="1032"/>
        </pc:sldMkLst>
      </pc:sldChg>
      <pc:sldChg chg="addSp delSp modSp add mod">
        <pc:chgData name="Siva Kumar Kota" userId="8cadb4c2-62b7-4d45-8089-660ce4513362" providerId="ADAL" clId="{B16F21D6-94FB-4E29-A8D5-FB37B4C0AD14}" dt="2021-12-05T18:44:00.017" v="1360" actId="1076"/>
        <pc:sldMkLst>
          <pc:docMk/>
          <pc:sldMk cId="3963527653" sldId="1035"/>
        </pc:sldMkLst>
        <pc:spChg chg="mod">
          <ac:chgData name="Siva Kumar Kota" userId="8cadb4c2-62b7-4d45-8089-660ce4513362" providerId="ADAL" clId="{B16F21D6-94FB-4E29-A8D5-FB37B4C0AD14}" dt="2021-12-05T18:44:00.017" v="1360" actId="1076"/>
          <ac:spMkLst>
            <pc:docMk/>
            <pc:sldMk cId="3963527653" sldId="1035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5:40.925" v="1205" actId="20577"/>
          <ac:spMkLst>
            <pc:docMk/>
            <pc:sldMk cId="3963527653" sldId="1035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5:36.297" v="1203" actId="20577"/>
          <ac:spMkLst>
            <pc:docMk/>
            <pc:sldMk cId="3963527653" sldId="1035"/>
            <ac:spMk id="11" creationId="{0535A1EF-4104-473C-AFCF-504E195C3D2E}"/>
          </ac:spMkLst>
        </pc:spChg>
        <pc:spChg chg="del">
          <ac:chgData name="Siva Kumar Kota" userId="8cadb4c2-62b7-4d45-8089-660ce4513362" providerId="ADAL" clId="{B16F21D6-94FB-4E29-A8D5-FB37B4C0AD14}" dt="2021-12-05T17:35:24.278" v="72" actId="478"/>
          <ac:spMkLst>
            <pc:docMk/>
            <pc:sldMk cId="3963527653" sldId="1035"/>
            <ac:spMk id="21" creationId="{108AB7EE-96B8-4B8B-8353-854743EFEA0B}"/>
          </ac:spMkLst>
        </pc:spChg>
        <pc:spChg chg="add mod">
          <ac:chgData name="Siva Kumar Kota" userId="8cadb4c2-62b7-4d45-8089-660ce4513362" providerId="ADAL" clId="{B16F21D6-94FB-4E29-A8D5-FB37B4C0AD14}" dt="2021-12-05T17:56:01.434" v="366"/>
          <ac:spMkLst>
            <pc:docMk/>
            <pc:sldMk cId="3963527653" sldId="1035"/>
            <ac:spMk id="28" creationId="{1A642EE6-C681-4CC4-B957-C08C915D8491}"/>
          </ac:spMkLst>
        </pc:spChg>
        <pc:spChg chg="add mod">
          <ac:chgData name="Siva Kumar Kota" userId="8cadb4c2-62b7-4d45-8089-660ce4513362" providerId="ADAL" clId="{B16F21D6-94FB-4E29-A8D5-FB37B4C0AD14}" dt="2021-12-05T18:26:58.157" v="872"/>
          <ac:spMkLst>
            <pc:docMk/>
            <pc:sldMk cId="3963527653" sldId="1035"/>
            <ac:spMk id="33" creationId="{ADE14642-760A-407B-AB77-7736FABF786F}"/>
          </ac:spMkLst>
        </pc:spChg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1390477889" sldId="1036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3391777907" sldId="1037"/>
        </pc:sldMkLst>
      </pc:sldChg>
      <pc:sldChg chg="addSp modSp add mod">
        <pc:chgData name="Siva Kumar Kota" userId="8cadb4c2-62b7-4d45-8089-660ce4513362" providerId="ADAL" clId="{B16F21D6-94FB-4E29-A8D5-FB37B4C0AD14}" dt="2021-12-05T18:53:00.656" v="1450" actId="2710"/>
        <pc:sldMkLst>
          <pc:docMk/>
          <pc:sldMk cId="2832813272" sldId="1040"/>
        </pc:sldMkLst>
        <pc:spChg chg="mod">
          <ac:chgData name="Siva Kumar Kota" userId="8cadb4c2-62b7-4d45-8089-660ce4513362" providerId="ADAL" clId="{B16F21D6-94FB-4E29-A8D5-FB37B4C0AD14}" dt="2021-12-05T18:31:39.272" v="1126" actId="108"/>
          <ac:spMkLst>
            <pc:docMk/>
            <pc:sldMk cId="2832813272" sldId="1040"/>
            <ac:spMk id="2" creationId="{54B6A821-545C-460F-8F0B-652C6344B3B3}"/>
          </ac:spMkLst>
        </pc:spChg>
        <pc:spChg chg="mod">
          <ac:chgData name="Siva Kumar Kota" userId="8cadb4c2-62b7-4d45-8089-660ce4513362" providerId="ADAL" clId="{B16F21D6-94FB-4E29-A8D5-FB37B4C0AD14}" dt="2021-12-05T18:53:00.656" v="1450" actId="2710"/>
          <ac:spMkLst>
            <pc:docMk/>
            <pc:sldMk cId="2832813272" sldId="1040"/>
            <ac:spMk id="4" creationId="{7AB03DF6-7595-4C8E-82A8-B5D73EA6BF7E}"/>
          </ac:spMkLst>
        </pc:spChg>
        <pc:spChg chg="add mod">
          <ac:chgData name="Siva Kumar Kota" userId="8cadb4c2-62b7-4d45-8089-660ce4513362" providerId="ADAL" clId="{B16F21D6-94FB-4E29-A8D5-FB37B4C0AD14}" dt="2021-12-05T17:34:25.928" v="45" actId="571"/>
          <ac:spMkLst>
            <pc:docMk/>
            <pc:sldMk cId="2832813272" sldId="1040"/>
            <ac:spMk id="5" creationId="{16A3B4EF-40AA-464B-90C5-BC75534571EF}"/>
          </ac:spMkLst>
        </pc:spChg>
        <pc:spChg chg="add mod">
          <ac:chgData name="Siva Kumar Kota" userId="8cadb4c2-62b7-4d45-8089-660ce4513362" providerId="ADAL" clId="{B16F21D6-94FB-4E29-A8D5-FB37B4C0AD14}" dt="2021-12-05T18:52:13.227" v="1446" actId="14100"/>
          <ac:spMkLst>
            <pc:docMk/>
            <pc:sldMk cId="2832813272" sldId="1040"/>
            <ac:spMk id="6" creationId="{2842CB1E-98FF-486F-81B9-87A0DB115CC9}"/>
          </ac:spMkLst>
        </pc:spChg>
        <pc:cxnChg chg="add mod">
          <ac:chgData name="Siva Kumar Kota" userId="8cadb4c2-62b7-4d45-8089-660ce4513362" providerId="ADAL" clId="{B16F21D6-94FB-4E29-A8D5-FB37B4C0AD14}" dt="2021-12-05T18:52:28.316" v="1449" actId="1038"/>
          <ac:cxnSpMkLst>
            <pc:docMk/>
            <pc:sldMk cId="2832813272" sldId="1040"/>
            <ac:cxnSpMk id="8" creationId="{E7BCEEF7-6D56-4ECB-8184-C92FE2A75B33}"/>
          </ac:cxnSpMkLst>
        </pc:cxnChg>
      </pc:sldChg>
      <pc:sldChg chg="addSp modSp add mod">
        <pc:chgData name="Siva Kumar Kota" userId="8cadb4c2-62b7-4d45-8089-660ce4513362" providerId="ADAL" clId="{B16F21D6-94FB-4E29-A8D5-FB37B4C0AD14}" dt="2021-12-05T18:45:07.762" v="1366" actId="108"/>
        <pc:sldMkLst>
          <pc:docMk/>
          <pc:sldMk cId="2419948263" sldId="1053"/>
        </pc:sldMkLst>
        <pc:spChg chg="mod">
          <ac:chgData name="Siva Kumar Kota" userId="8cadb4c2-62b7-4d45-8089-660ce4513362" providerId="ADAL" clId="{B16F21D6-94FB-4E29-A8D5-FB37B4C0AD14}" dt="2021-12-05T18:45:07.762" v="1366" actId="108"/>
          <ac:spMkLst>
            <pc:docMk/>
            <pc:sldMk cId="2419948263" sldId="1053"/>
            <ac:spMk id="6" creationId="{EEE52815-CFA6-45AB-821B-5C53B35D54AE}"/>
          </ac:spMkLst>
        </pc:spChg>
        <pc:spChg chg="mod">
          <ac:chgData name="Siva Kumar Kota" userId="8cadb4c2-62b7-4d45-8089-660ce4513362" providerId="ADAL" clId="{B16F21D6-94FB-4E29-A8D5-FB37B4C0AD14}" dt="2021-12-05T18:36:53.886" v="1210" actId="20577"/>
          <ac:spMkLst>
            <pc:docMk/>
            <pc:sldMk cId="2419948263" sldId="1053"/>
            <ac:spMk id="10" creationId="{7F660868-776F-49EF-A4DE-14B480001DB4}"/>
          </ac:spMkLst>
        </pc:spChg>
        <pc:spChg chg="mod">
          <ac:chgData name="Siva Kumar Kota" userId="8cadb4c2-62b7-4d45-8089-660ce4513362" providerId="ADAL" clId="{B16F21D6-94FB-4E29-A8D5-FB37B4C0AD14}" dt="2021-12-05T18:36:50.230" v="1208" actId="20577"/>
          <ac:spMkLst>
            <pc:docMk/>
            <pc:sldMk cId="2419948263" sldId="1053"/>
            <ac:spMk id="11" creationId="{0535A1EF-4104-473C-AFCF-504E195C3D2E}"/>
          </ac:spMkLst>
        </pc:spChg>
        <pc:spChg chg="add mod">
          <ac:chgData name="Siva Kumar Kota" userId="8cadb4c2-62b7-4d45-8089-660ce4513362" providerId="ADAL" clId="{B16F21D6-94FB-4E29-A8D5-FB37B4C0AD14}" dt="2021-12-05T17:56:09.988" v="367"/>
          <ac:spMkLst>
            <pc:docMk/>
            <pc:sldMk cId="2419948263" sldId="1053"/>
            <ac:spMk id="24" creationId="{AC2CD745-47C3-4CA2-AE12-557C7721AC40}"/>
          </ac:spMkLst>
        </pc:spChg>
        <pc:spChg chg="add mod">
          <ac:chgData name="Siva Kumar Kota" userId="8cadb4c2-62b7-4d45-8089-660ce4513362" providerId="ADAL" clId="{B16F21D6-94FB-4E29-A8D5-FB37B4C0AD14}" dt="2021-12-05T18:27:05.224" v="873"/>
          <ac:spMkLst>
            <pc:docMk/>
            <pc:sldMk cId="2419948263" sldId="1053"/>
            <ac:spMk id="28" creationId="{493B8AE9-ABB6-4994-B1FD-295BD4B49DAB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757249817" sldId="1054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2252265321" sldId="1054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565979971" sldId="1055"/>
        </pc:sldMkLst>
      </pc:sldChg>
      <pc:sldChg chg="modSp add mod">
        <pc:chgData name="Siva Kumar Kota" userId="8cadb4c2-62b7-4d45-8089-660ce4513362" providerId="ADAL" clId="{B16F21D6-94FB-4E29-A8D5-FB37B4C0AD14}" dt="2021-12-05T18:40:12.790" v="1315" actId="20577"/>
        <pc:sldMkLst>
          <pc:docMk/>
          <pc:sldMk cId="1671002944" sldId="1055"/>
        </pc:sldMkLst>
        <pc:spChg chg="mod">
          <ac:chgData name="Siva Kumar Kota" userId="8cadb4c2-62b7-4d45-8089-660ce4513362" providerId="ADAL" clId="{B16F21D6-94FB-4E29-A8D5-FB37B4C0AD14}" dt="2021-12-05T18:40:12.790" v="1315" actId="20577"/>
          <ac:spMkLst>
            <pc:docMk/>
            <pc:sldMk cId="1671002944" sldId="1055"/>
            <ac:spMk id="2" creationId="{AE656A2C-5C85-4F85-BC67-E3555A7BD3FA}"/>
          </ac:spMkLst>
        </pc:spChg>
      </pc:sldChg>
      <pc:sldChg chg="add mod modShow">
        <pc:chgData name="Siva Kumar Kota" userId="8cadb4c2-62b7-4d45-8089-660ce4513362" providerId="ADAL" clId="{B16F21D6-94FB-4E29-A8D5-FB37B4C0AD14}" dt="2021-12-05T17:56:27.119" v="368" actId="729"/>
        <pc:sldMkLst>
          <pc:docMk/>
          <pc:sldMk cId="1932654694" sldId="1056"/>
        </pc:sldMkLst>
      </pc:sldChg>
      <pc:sldChg chg="modSp add mod">
        <pc:chgData name="Siva Kumar Kota" userId="8cadb4c2-62b7-4d45-8089-660ce4513362" providerId="ADAL" clId="{B16F21D6-94FB-4E29-A8D5-FB37B4C0AD14}" dt="2021-12-05T18:20:38.900" v="784" actId="20577"/>
        <pc:sldMkLst>
          <pc:docMk/>
          <pc:sldMk cId="116133175" sldId="1057"/>
        </pc:sldMkLst>
        <pc:spChg chg="mod">
          <ac:chgData name="Siva Kumar Kota" userId="8cadb4c2-62b7-4d45-8089-660ce4513362" providerId="ADAL" clId="{B16F21D6-94FB-4E29-A8D5-FB37B4C0AD14}" dt="2021-12-05T18:20:38.900" v="784" actId="20577"/>
          <ac:spMkLst>
            <pc:docMk/>
            <pc:sldMk cId="116133175" sldId="105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587866906" sldId="1057"/>
        </pc:sldMkLst>
      </pc:sldChg>
      <pc:sldChg chg="modSp add mod">
        <pc:chgData name="Siva Kumar Kota" userId="8cadb4c2-62b7-4d45-8089-660ce4513362" providerId="ADAL" clId="{B16F21D6-94FB-4E29-A8D5-FB37B4C0AD14}" dt="2021-12-05T17:39:22.097" v="157" actId="20577"/>
        <pc:sldMkLst>
          <pc:docMk/>
          <pc:sldMk cId="16050154" sldId="1058"/>
        </pc:sldMkLst>
        <pc:spChg chg="mod">
          <ac:chgData name="Siva Kumar Kota" userId="8cadb4c2-62b7-4d45-8089-660ce4513362" providerId="ADAL" clId="{B16F21D6-94FB-4E29-A8D5-FB37B4C0AD14}" dt="2021-12-05T17:39:22.097" v="157" actId="20577"/>
          <ac:spMkLst>
            <pc:docMk/>
            <pc:sldMk cId="16050154" sldId="105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919960077" sldId="105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12904723" sldId="1059"/>
        </pc:sldMkLst>
      </pc:sldChg>
      <pc:sldChg chg="modSp add mod">
        <pc:chgData name="Siva Kumar Kota" userId="8cadb4c2-62b7-4d45-8089-660ce4513362" providerId="ADAL" clId="{B16F21D6-94FB-4E29-A8D5-FB37B4C0AD14}" dt="2021-12-05T17:39:36.035" v="168" actId="20577"/>
        <pc:sldMkLst>
          <pc:docMk/>
          <pc:sldMk cId="2928137803" sldId="1059"/>
        </pc:sldMkLst>
        <pc:spChg chg="mod">
          <ac:chgData name="Siva Kumar Kota" userId="8cadb4c2-62b7-4d45-8089-660ce4513362" providerId="ADAL" clId="{B16F21D6-94FB-4E29-A8D5-FB37B4C0AD14}" dt="2021-12-05T17:39:36.035" v="168" actId="20577"/>
          <ac:spMkLst>
            <pc:docMk/>
            <pc:sldMk cId="2928137803" sldId="105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01.775" v="193" actId="6549"/>
        <pc:sldMkLst>
          <pc:docMk/>
          <pc:sldMk cId="1031857709" sldId="1060"/>
        </pc:sldMkLst>
        <pc:spChg chg="mod">
          <ac:chgData name="Siva Kumar Kota" userId="8cadb4c2-62b7-4d45-8089-660ce4513362" providerId="ADAL" clId="{B16F21D6-94FB-4E29-A8D5-FB37B4C0AD14}" dt="2021-12-05T17:40:01.775" v="193" actId="6549"/>
          <ac:spMkLst>
            <pc:docMk/>
            <pc:sldMk cId="1031857709" sldId="106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300827087" sldId="1060"/>
        </pc:sldMkLst>
      </pc:sldChg>
      <pc:sldChg chg="modSp add mod">
        <pc:chgData name="Siva Kumar Kota" userId="8cadb4c2-62b7-4d45-8089-660ce4513362" providerId="ADAL" clId="{B16F21D6-94FB-4E29-A8D5-FB37B4C0AD14}" dt="2021-12-05T17:40:19.157" v="217" actId="6549"/>
        <pc:sldMkLst>
          <pc:docMk/>
          <pc:sldMk cId="653436385" sldId="1061"/>
        </pc:sldMkLst>
        <pc:spChg chg="mod">
          <ac:chgData name="Siva Kumar Kota" userId="8cadb4c2-62b7-4d45-8089-660ce4513362" providerId="ADAL" clId="{B16F21D6-94FB-4E29-A8D5-FB37B4C0AD14}" dt="2021-12-05T17:40:19.157" v="217" actId="6549"/>
          <ac:spMkLst>
            <pc:docMk/>
            <pc:sldMk cId="653436385" sldId="106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161031471" sldId="1061"/>
        </pc:sldMkLst>
      </pc:sldChg>
      <pc:sldChg chg="modSp add mod">
        <pc:chgData name="Siva Kumar Kota" userId="8cadb4c2-62b7-4d45-8089-660ce4513362" providerId="ADAL" clId="{B16F21D6-94FB-4E29-A8D5-FB37B4C0AD14}" dt="2021-12-05T17:40:59.025" v="232" actId="20577"/>
        <pc:sldMkLst>
          <pc:docMk/>
          <pc:sldMk cId="205796434" sldId="1063"/>
        </pc:sldMkLst>
        <pc:spChg chg="mod">
          <ac:chgData name="Siva Kumar Kota" userId="8cadb4c2-62b7-4d45-8089-660ce4513362" providerId="ADAL" clId="{B16F21D6-94FB-4E29-A8D5-FB37B4C0AD14}" dt="2021-12-05T17:40:59.025" v="232" actId="20577"/>
          <ac:spMkLst>
            <pc:docMk/>
            <pc:sldMk cId="205796434" sldId="1063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39064458" sldId="1063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404584714" sldId="1064"/>
        </pc:sldMkLst>
      </pc:sldChg>
      <pc:sldChg chg="modSp add mod">
        <pc:chgData name="Siva Kumar Kota" userId="8cadb4c2-62b7-4d45-8089-660ce4513362" providerId="ADAL" clId="{B16F21D6-94FB-4E29-A8D5-FB37B4C0AD14}" dt="2021-12-05T17:41:02.916" v="233" actId="20577"/>
        <pc:sldMkLst>
          <pc:docMk/>
          <pc:sldMk cId="2082504455" sldId="1064"/>
        </pc:sldMkLst>
        <pc:spChg chg="mod">
          <ac:chgData name="Siva Kumar Kota" userId="8cadb4c2-62b7-4d45-8089-660ce4513362" providerId="ADAL" clId="{B16F21D6-94FB-4E29-A8D5-FB37B4C0AD14}" dt="2021-12-05T17:41:02.916" v="233" actId="20577"/>
          <ac:spMkLst>
            <pc:docMk/>
            <pc:sldMk cId="2082504455" sldId="1064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7:40:40.246" v="224" actId="20577"/>
        <pc:sldMkLst>
          <pc:docMk/>
          <pc:sldMk cId="1158564686" sldId="1065"/>
        </pc:sldMkLst>
        <pc:spChg chg="mod">
          <ac:chgData name="Siva Kumar Kota" userId="8cadb4c2-62b7-4d45-8089-660ce4513362" providerId="ADAL" clId="{B16F21D6-94FB-4E29-A8D5-FB37B4C0AD14}" dt="2021-12-05T17:40:40.246" v="224" actId="20577"/>
          <ac:spMkLst>
            <pc:docMk/>
            <pc:sldMk cId="1158564686" sldId="1065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3827425861" sldId="1065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435953879" sldId="1066"/>
        </pc:sldMkLst>
      </pc:sldChg>
      <pc:sldChg chg="modSp add mod">
        <pc:chgData name="Siva Kumar Kota" userId="8cadb4c2-62b7-4d45-8089-660ce4513362" providerId="ADAL" clId="{B16F21D6-94FB-4E29-A8D5-FB37B4C0AD14}" dt="2021-12-05T17:40:45.205" v="231" actId="20577"/>
        <pc:sldMkLst>
          <pc:docMk/>
          <pc:sldMk cId="1876460678" sldId="1066"/>
        </pc:sldMkLst>
        <pc:spChg chg="mod">
          <ac:chgData name="Siva Kumar Kota" userId="8cadb4c2-62b7-4d45-8089-660ce4513362" providerId="ADAL" clId="{B16F21D6-94FB-4E29-A8D5-FB37B4C0AD14}" dt="2021-12-05T17:40:45.205" v="231" actId="20577"/>
          <ac:spMkLst>
            <pc:docMk/>
            <pc:sldMk cId="1876460678" sldId="1066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45:51.246" v="1371" actId="1076"/>
        <pc:sldMkLst>
          <pc:docMk/>
          <pc:sldMk cId="2237763977" sldId="1068"/>
        </pc:sldMkLst>
        <pc:spChg chg="mod">
          <ac:chgData name="Siva Kumar Kota" userId="8cadb4c2-62b7-4d45-8089-660ce4513362" providerId="ADAL" clId="{B16F21D6-94FB-4E29-A8D5-FB37B4C0AD14}" dt="2021-12-05T18:45:51.246" v="1371" actId="1076"/>
          <ac:spMkLst>
            <pc:docMk/>
            <pc:sldMk cId="2237763977" sldId="1068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2356686833" sldId="1068"/>
        </pc:sldMkLst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22414624" sldId="1069"/>
        </pc:sldMkLst>
      </pc:sldChg>
      <pc:sldChg chg="modSp add mod">
        <pc:chgData name="Siva Kumar Kota" userId="8cadb4c2-62b7-4d45-8089-660ce4513362" providerId="ADAL" clId="{B16F21D6-94FB-4E29-A8D5-FB37B4C0AD14}" dt="2021-12-05T18:46:58.956" v="1377" actId="1076"/>
        <pc:sldMkLst>
          <pc:docMk/>
          <pc:sldMk cId="1823505750" sldId="1069"/>
        </pc:sldMkLst>
        <pc:spChg chg="mod">
          <ac:chgData name="Siva Kumar Kota" userId="8cadb4c2-62b7-4d45-8089-660ce4513362" providerId="ADAL" clId="{B16F21D6-94FB-4E29-A8D5-FB37B4C0AD14}" dt="2021-12-05T18:46:58.956" v="1377" actId="1076"/>
          <ac:spMkLst>
            <pc:docMk/>
            <pc:sldMk cId="1823505750" sldId="1069"/>
            <ac:spMk id="6" creationId="{EEE52815-CFA6-45AB-821B-5C53B35D54AE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565170354" sldId="1070"/>
        </pc:sldMkLst>
      </pc:sldChg>
      <pc:sldChg chg="add">
        <pc:chgData name="Siva Kumar Kota" userId="8cadb4c2-62b7-4d45-8089-660ce4513362" providerId="ADAL" clId="{B16F21D6-94FB-4E29-A8D5-FB37B4C0AD14}" dt="2021-12-05T17:00:52.010" v="33"/>
        <pc:sldMkLst>
          <pc:docMk/>
          <pc:sldMk cId="3879450621" sldId="1070"/>
        </pc:sldMkLst>
      </pc:sldChg>
      <pc:sldChg chg="modSp add mod">
        <pc:chgData name="Siva Kumar Kota" userId="8cadb4c2-62b7-4d45-8089-660ce4513362" providerId="ADAL" clId="{B16F21D6-94FB-4E29-A8D5-FB37B4C0AD14}" dt="2021-12-05T18:20:30.710" v="780" actId="20577"/>
        <pc:sldMkLst>
          <pc:docMk/>
          <pc:sldMk cId="726289445" sldId="1071"/>
        </pc:sldMkLst>
        <pc:spChg chg="mod">
          <ac:chgData name="Siva Kumar Kota" userId="8cadb4c2-62b7-4d45-8089-660ce4513362" providerId="ADAL" clId="{B16F21D6-94FB-4E29-A8D5-FB37B4C0AD14}" dt="2021-12-05T18:20:30.710" v="780" actId="20577"/>
          <ac:spMkLst>
            <pc:docMk/>
            <pc:sldMk cId="726289445" sldId="107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0:29.880" v="32" actId="2696"/>
        <pc:sldMkLst>
          <pc:docMk/>
          <pc:sldMk cId="1068276474" sldId="1071"/>
        </pc:sldMkLst>
      </pc:sldChg>
      <pc:sldChg chg="add del ord">
        <pc:chgData name="Siva Kumar Kota" userId="8cadb4c2-62b7-4d45-8089-660ce4513362" providerId="ADAL" clId="{B16F21D6-94FB-4E29-A8D5-FB37B4C0AD14}" dt="2021-12-05T18:49:07.019" v="1401" actId="47"/>
        <pc:sldMkLst>
          <pc:docMk/>
          <pc:sldMk cId="250425512" sldId="1072"/>
        </pc:sldMkLst>
      </pc:sldChg>
      <pc:sldChg chg="add del">
        <pc:chgData name="Siva Kumar Kota" userId="8cadb4c2-62b7-4d45-8089-660ce4513362" providerId="ADAL" clId="{B16F21D6-94FB-4E29-A8D5-FB37B4C0AD14}" dt="2021-12-05T18:15:29.871" v="758" actId="47"/>
        <pc:sldMkLst>
          <pc:docMk/>
          <pc:sldMk cId="1288918169" sldId="1073"/>
        </pc:sldMkLst>
      </pc:sldChg>
      <pc:sldChg chg="add del">
        <pc:chgData name="Siva Kumar Kota" userId="8cadb4c2-62b7-4d45-8089-660ce4513362" providerId="ADAL" clId="{B16F21D6-94FB-4E29-A8D5-FB37B4C0AD14}" dt="2021-12-05T17:57:18.704" v="369" actId="47"/>
        <pc:sldMkLst>
          <pc:docMk/>
          <pc:sldMk cId="1564363262" sldId="1073"/>
        </pc:sldMkLst>
      </pc:sldChg>
      <pc:sldChg chg="add ord">
        <pc:chgData name="Siva Kumar Kota" userId="8cadb4c2-62b7-4d45-8089-660ce4513362" providerId="ADAL" clId="{B16F21D6-94FB-4E29-A8D5-FB37B4C0AD14}" dt="2021-12-05T17:38:40.634" v="147"/>
        <pc:sldMkLst>
          <pc:docMk/>
          <pc:sldMk cId="522454596" sldId="1074"/>
        </pc:sldMkLst>
      </pc:sldChg>
      <pc:sldChg chg="add">
        <pc:chgData name="Siva Kumar Kota" userId="8cadb4c2-62b7-4d45-8089-660ce4513362" providerId="ADAL" clId="{B16F21D6-94FB-4E29-A8D5-FB37B4C0AD14}" dt="2021-12-05T16:58:34.043" v="29"/>
        <pc:sldMkLst>
          <pc:docMk/>
          <pc:sldMk cId="2551574624" sldId="107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967187118" sldId="1075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4061746181" sldId="107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6276966" sldId="1076"/>
        </pc:sldMkLst>
      </pc:sldChg>
      <pc:sldChg chg="modSp add mod">
        <pc:chgData name="Siva Kumar Kota" userId="8cadb4c2-62b7-4d45-8089-660ce4513362" providerId="ADAL" clId="{B16F21D6-94FB-4E29-A8D5-FB37B4C0AD14}" dt="2021-12-05T17:03:54.390" v="40" actId="20577"/>
        <pc:sldMkLst>
          <pc:docMk/>
          <pc:sldMk cId="757249817" sldId="1076"/>
        </pc:sldMkLst>
        <pc:spChg chg="mod">
          <ac:chgData name="Siva Kumar Kota" userId="8cadb4c2-62b7-4d45-8089-660ce4513362" providerId="ADAL" clId="{B16F21D6-94FB-4E29-A8D5-FB37B4C0AD14}" dt="2021-12-05T17:03:54.390" v="40" actId="20577"/>
          <ac:spMkLst>
            <pc:docMk/>
            <pc:sldMk cId="757249817" sldId="1076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5700239" sldId="107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022079675" sldId="107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586173289" sldId="1076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8984109" sldId="1077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545734269" sldId="1077"/>
        </pc:sldMkLst>
      </pc:sldChg>
      <pc:sldChg chg="modSp add mod">
        <pc:chgData name="Siva Kumar Kota" userId="8cadb4c2-62b7-4d45-8089-660ce4513362" providerId="ADAL" clId="{B16F21D6-94FB-4E29-A8D5-FB37B4C0AD14}" dt="2021-12-05T17:03:58.854" v="41" actId="20577"/>
        <pc:sldMkLst>
          <pc:docMk/>
          <pc:sldMk cId="565979971" sldId="1077"/>
        </pc:sldMkLst>
        <pc:spChg chg="mod">
          <ac:chgData name="Siva Kumar Kota" userId="8cadb4c2-62b7-4d45-8089-660ce4513362" providerId="ADAL" clId="{B16F21D6-94FB-4E29-A8D5-FB37B4C0AD14}" dt="2021-12-05T17:03:58.854" v="41" actId="20577"/>
          <ac:spMkLst>
            <pc:docMk/>
            <pc:sldMk cId="565979971" sldId="1077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302579015" sldId="107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5662022" sldId="107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942701249" sldId="107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760399251" sldId="107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842735750" sldId="1078"/>
        </pc:sldMkLst>
      </pc:sldChg>
      <pc:sldChg chg="modSp add mod">
        <pc:chgData name="Siva Kumar Kota" userId="8cadb4c2-62b7-4d45-8089-660ce4513362" providerId="ADAL" clId="{B16F21D6-94FB-4E29-A8D5-FB37B4C0AD14}" dt="2021-12-05T17:04:04.262" v="42" actId="20577"/>
        <pc:sldMkLst>
          <pc:docMk/>
          <pc:sldMk cId="3587866906" sldId="1078"/>
        </pc:sldMkLst>
        <pc:spChg chg="mod">
          <ac:chgData name="Siva Kumar Kota" userId="8cadb4c2-62b7-4d45-8089-660ce4513362" providerId="ADAL" clId="{B16F21D6-94FB-4E29-A8D5-FB37B4C0AD14}" dt="2021-12-05T17:04:04.262" v="42" actId="20577"/>
          <ac:spMkLst>
            <pc:docMk/>
            <pc:sldMk cId="3587866906" sldId="1078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3860141156" sldId="107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0959404" sldId="107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65639474" sldId="1079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2307769419" sldId="1079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629720148" sldId="1079"/>
        </pc:sldMkLst>
      </pc:sldChg>
      <pc:sldChg chg="modSp add mod">
        <pc:chgData name="Siva Kumar Kota" userId="8cadb4c2-62b7-4d45-8089-660ce4513362" providerId="ADAL" clId="{B16F21D6-94FB-4E29-A8D5-FB37B4C0AD14}" dt="2021-12-05T18:20:14.435" v="778" actId="20577"/>
        <pc:sldMkLst>
          <pc:docMk/>
          <pc:sldMk cId="3919960077" sldId="1079"/>
        </pc:sldMkLst>
        <pc:spChg chg="mod">
          <ac:chgData name="Siva Kumar Kota" userId="8cadb4c2-62b7-4d45-8089-660ce4513362" providerId="ADAL" clId="{B16F21D6-94FB-4E29-A8D5-FB37B4C0AD14}" dt="2021-12-05T18:20:14.435" v="778" actId="20577"/>
          <ac:spMkLst>
            <pc:docMk/>
            <pc:sldMk cId="3919960077" sldId="1079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789471000" sldId="1080"/>
        </pc:sldMkLst>
      </pc:sldChg>
      <pc:sldChg chg="modSp add mod">
        <pc:chgData name="Siva Kumar Kota" userId="8cadb4c2-62b7-4d45-8089-660ce4513362" providerId="ADAL" clId="{B16F21D6-94FB-4E29-A8D5-FB37B4C0AD14}" dt="2021-12-05T18:20:11.664" v="777" actId="20577"/>
        <pc:sldMkLst>
          <pc:docMk/>
          <pc:sldMk cId="1512904723" sldId="1080"/>
        </pc:sldMkLst>
        <pc:spChg chg="mod">
          <ac:chgData name="Siva Kumar Kota" userId="8cadb4c2-62b7-4d45-8089-660ce4513362" providerId="ADAL" clId="{B16F21D6-94FB-4E29-A8D5-FB37B4C0AD14}" dt="2021-12-05T18:20:11.664" v="777" actId="20577"/>
          <ac:spMkLst>
            <pc:docMk/>
            <pc:sldMk cId="1512904723" sldId="1080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597973551" sldId="108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26873615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371565038" sldId="1080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458449203" sldId="1081"/>
        </pc:sldMkLst>
      </pc:sldChg>
      <pc:sldChg chg="add del">
        <pc:chgData name="Siva Kumar Kota" userId="8cadb4c2-62b7-4d45-8089-660ce4513362" providerId="ADAL" clId="{B16F21D6-94FB-4E29-A8D5-FB37B4C0AD14}" dt="2021-12-05T16:21:31.104" v="28"/>
        <pc:sldMkLst>
          <pc:docMk/>
          <pc:sldMk cId="817484613" sldId="1081"/>
        </pc:sldMkLst>
      </pc:sldChg>
      <pc:sldChg chg="modSp add mod">
        <pc:chgData name="Siva Kumar Kota" userId="8cadb4c2-62b7-4d45-8089-660ce4513362" providerId="ADAL" clId="{B16F21D6-94FB-4E29-A8D5-FB37B4C0AD14}" dt="2021-12-05T17:37:29.654" v="121" actId="20577"/>
        <pc:sldMkLst>
          <pc:docMk/>
          <pc:sldMk cId="1300827087" sldId="1081"/>
        </pc:sldMkLst>
        <pc:spChg chg="mod">
          <ac:chgData name="Siva Kumar Kota" userId="8cadb4c2-62b7-4d45-8089-660ce4513362" providerId="ADAL" clId="{B16F21D6-94FB-4E29-A8D5-FB37B4C0AD14}" dt="2021-12-05T17:37:29.654" v="121" actId="20577"/>
          <ac:spMkLst>
            <pc:docMk/>
            <pc:sldMk cId="1300827087" sldId="1081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360874445" sldId="1081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857089153" sldId="1081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09090108" sldId="1082"/>
        </pc:sldMkLst>
      </pc:sldChg>
      <pc:sldChg chg="modSp add mod">
        <pc:chgData name="Siva Kumar Kota" userId="8cadb4c2-62b7-4d45-8089-660ce4513362" providerId="ADAL" clId="{B16F21D6-94FB-4E29-A8D5-FB37B4C0AD14}" dt="2021-12-05T17:37:50.132" v="145" actId="6549"/>
        <pc:sldMkLst>
          <pc:docMk/>
          <pc:sldMk cId="2161031471" sldId="1082"/>
        </pc:sldMkLst>
        <pc:spChg chg="mod">
          <ac:chgData name="Siva Kumar Kota" userId="8cadb4c2-62b7-4d45-8089-660ce4513362" providerId="ADAL" clId="{B16F21D6-94FB-4E29-A8D5-FB37B4C0AD14}" dt="2021-12-05T17:37:50.132" v="145" actId="6549"/>
          <ac:spMkLst>
            <pc:docMk/>
            <pc:sldMk cId="2161031471" sldId="1082"/>
            <ac:spMk id="2" creationId="{AE656A2C-5C85-4F85-BC67-E3555A7BD3FA}"/>
          </ac:spMkLst>
        </pc:spChg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665024349" sldId="1082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825740827" sldId="1082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372064902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211781662" sldId="1083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499945487" sldId="1083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2268152381" sldId="1083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476296648" sldId="1084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831089954" sldId="1084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358294751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685870883" sldId="1084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1228464" sldId="1085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4043155827" sldId="1085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4230133970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4252256552" sldId="1085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16090847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44156160" sldId="1086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847967186" sldId="1086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08106032" sldId="1086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61538535" sldId="1087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1838925328" sldId="1087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2559438492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2903952099" sldId="1087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5873039" sldId="1088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748993791" sldId="1088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1178305097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26519640" sldId="1088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531408967" sldId="1089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972962108" sldId="1089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3123023811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3986256970" sldId="1089"/>
        </pc:sldMkLst>
      </pc:sldChg>
      <pc:sldChg chg="add del">
        <pc:chgData name="Siva Kumar Kota" userId="8cadb4c2-62b7-4d45-8089-660ce4513362" providerId="ADAL" clId="{B16F21D6-94FB-4E29-A8D5-FB37B4C0AD14}" dt="2021-12-05T17:03:17.746" v="37"/>
        <pc:sldMkLst>
          <pc:docMk/>
          <pc:sldMk cId="565139729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054615990" sldId="1090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1152278217" sldId="1090"/>
        </pc:sldMkLst>
      </pc:sldChg>
      <pc:sldChg chg="add del">
        <pc:chgData name="Siva Kumar Kota" userId="8cadb4c2-62b7-4d45-8089-660ce4513362" providerId="ADAL" clId="{B16F21D6-94FB-4E29-A8D5-FB37B4C0AD14}" dt="2021-12-05T17:03:04.837" v="35"/>
        <pc:sldMkLst>
          <pc:docMk/>
          <pc:sldMk cId="2360141292" sldId="1090"/>
        </pc:sldMkLst>
      </pc:sldChg>
      <pc:sldChg chg="add del">
        <pc:chgData name="Siva Kumar Kota" userId="8cadb4c2-62b7-4d45-8089-660ce4513362" providerId="ADAL" clId="{B16F21D6-94FB-4E29-A8D5-FB37B4C0AD14}" dt="2021-12-05T16:15:00.071" v="7"/>
        <pc:sldMkLst>
          <pc:docMk/>
          <pc:sldMk cId="122939815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625456819" sldId="1091"/>
        </pc:sldMkLst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655296359" sldId="1092"/>
        </pc:sldMkLst>
      </pc:sldChg>
      <pc:sldChg chg="modSp add mod">
        <pc:chgData name="Siva Kumar Kota" userId="8cadb4c2-62b7-4d45-8089-660ce4513362" providerId="ADAL" clId="{B16F21D6-94FB-4E29-A8D5-FB37B4C0AD14}" dt="2021-12-05T17:58:22.755" v="402" actId="6549"/>
        <pc:sldMkLst>
          <pc:docMk/>
          <pc:sldMk cId="1732784477" sldId="1093"/>
        </pc:sldMkLst>
        <pc:spChg chg="mod">
          <ac:chgData name="Siva Kumar Kota" userId="8cadb4c2-62b7-4d45-8089-660ce4513362" providerId="ADAL" clId="{B16F21D6-94FB-4E29-A8D5-FB37B4C0AD14}" dt="2021-12-05T17:58:22.755" v="402" actId="6549"/>
          <ac:spMkLst>
            <pc:docMk/>
            <pc:sldMk cId="1732784477" sldId="1093"/>
            <ac:spMk id="2" creationId="{AE656A2C-5C85-4F85-BC67-E3555A7BD3FA}"/>
          </ac:spMkLst>
        </pc:spChg>
      </pc:sldChg>
      <pc:sldChg chg="add">
        <pc:chgData name="Siva Kumar Kota" userId="8cadb4c2-62b7-4d45-8089-660ce4513362" providerId="ADAL" clId="{B16F21D6-94FB-4E29-A8D5-FB37B4C0AD14}" dt="2021-12-05T17:34:10.072" v="43"/>
        <pc:sldMkLst>
          <pc:docMk/>
          <pc:sldMk cId="3286627070" sldId="1094"/>
        </pc:sldMkLst>
      </pc:sldChg>
      <pc:sldChg chg="modSp new mod">
        <pc:chgData name="Siva Kumar Kota" userId="8cadb4c2-62b7-4d45-8089-660ce4513362" providerId="ADAL" clId="{B16F21D6-94FB-4E29-A8D5-FB37B4C0AD14}" dt="2021-12-05T17:44:39.059" v="250" actId="20577"/>
        <pc:sldMkLst>
          <pc:docMk/>
          <pc:sldMk cId="4283728125" sldId="1095"/>
        </pc:sldMkLst>
        <pc:spChg chg="mod">
          <ac:chgData name="Siva Kumar Kota" userId="8cadb4c2-62b7-4d45-8089-660ce4513362" providerId="ADAL" clId="{B16F21D6-94FB-4E29-A8D5-FB37B4C0AD14}" dt="2021-12-05T17:44:39.059" v="250" actId="20577"/>
          <ac:spMkLst>
            <pc:docMk/>
            <pc:sldMk cId="4283728125" sldId="1095"/>
            <ac:spMk id="2" creationId="{2D340312-25CC-4845-AC98-9D7AA68AE0C1}"/>
          </ac:spMkLst>
        </pc:spChg>
      </pc:sldChg>
      <pc:sldChg chg="modSp add mod ord">
        <pc:chgData name="Siva Kumar Kota" userId="8cadb4c2-62b7-4d45-8089-660ce4513362" providerId="ADAL" clId="{B16F21D6-94FB-4E29-A8D5-FB37B4C0AD14}" dt="2021-12-06T04:17:57.821" v="1574" actId="207"/>
        <pc:sldMkLst>
          <pc:docMk/>
          <pc:sldMk cId="3407437024" sldId="1096"/>
        </pc:sldMkLst>
        <pc:spChg chg="mod">
          <ac:chgData name="Siva Kumar Kota" userId="8cadb4c2-62b7-4d45-8089-660ce4513362" providerId="ADAL" clId="{B16F21D6-94FB-4E29-A8D5-FB37B4C0AD14}" dt="2021-12-06T04:17:57.821" v="1574" actId="207"/>
          <ac:spMkLst>
            <pc:docMk/>
            <pc:sldMk cId="3407437024" sldId="1096"/>
            <ac:spMk id="7" creationId="{4BE604CD-F850-484D-89DA-F5D081275A26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17.579" v="860" actId="20577"/>
        <pc:sldMkLst>
          <pc:docMk/>
          <pc:sldMk cId="1087510455" sldId="1097"/>
        </pc:sldMkLst>
        <pc:spChg chg="mod">
          <ac:chgData name="Siva Kumar Kota" userId="8cadb4c2-62b7-4d45-8089-660ce4513362" providerId="ADAL" clId="{B16F21D6-94FB-4E29-A8D5-FB37B4C0AD14}" dt="2021-12-05T18:25:17.579" v="860" actId="20577"/>
          <ac:spMkLst>
            <pc:docMk/>
            <pc:sldMk cId="1087510455" sldId="1097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28.235" v="861"/>
        <pc:sldMkLst>
          <pc:docMk/>
          <pc:sldMk cId="1964627432" sldId="1098"/>
        </pc:sldMkLst>
        <pc:spChg chg="mod">
          <ac:chgData name="Siva Kumar Kota" userId="8cadb4c2-62b7-4d45-8089-660ce4513362" providerId="ADAL" clId="{B16F21D6-94FB-4E29-A8D5-FB37B4C0AD14}" dt="2021-12-05T18:25:28.235" v="861"/>
          <ac:spMkLst>
            <pc:docMk/>
            <pc:sldMk cId="1964627432" sldId="1098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1.611" v="862"/>
        <pc:sldMkLst>
          <pc:docMk/>
          <pc:sldMk cId="2001295172" sldId="1099"/>
        </pc:sldMkLst>
        <pc:spChg chg="mod">
          <ac:chgData name="Siva Kumar Kota" userId="8cadb4c2-62b7-4d45-8089-660ce4513362" providerId="ADAL" clId="{B16F21D6-94FB-4E29-A8D5-FB37B4C0AD14}" dt="2021-12-05T18:25:31.611" v="862"/>
          <ac:spMkLst>
            <pc:docMk/>
            <pc:sldMk cId="2001295172" sldId="1099"/>
            <ac:spMk id="2" creationId="{AE656A2C-5C85-4F85-BC67-E3555A7BD3FA}"/>
          </ac:spMkLst>
        </pc:spChg>
      </pc:sldChg>
      <pc:sldChg chg="modSp add mod">
        <pc:chgData name="Siva Kumar Kota" userId="8cadb4c2-62b7-4d45-8089-660ce4513362" providerId="ADAL" clId="{B16F21D6-94FB-4E29-A8D5-FB37B4C0AD14}" dt="2021-12-05T18:25:38.716" v="865" actId="20577"/>
        <pc:sldMkLst>
          <pc:docMk/>
          <pc:sldMk cId="3215089372" sldId="1100"/>
        </pc:sldMkLst>
        <pc:spChg chg="mod">
          <ac:chgData name="Siva Kumar Kota" userId="8cadb4c2-62b7-4d45-8089-660ce4513362" providerId="ADAL" clId="{B16F21D6-94FB-4E29-A8D5-FB37B4C0AD14}" dt="2021-12-05T18:25:38.716" v="865" actId="20577"/>
          <ac:spMkLst>
            <pc:docMk/>
            <pc:sldMk cId="3215089372" sldId="1100"/>
            <ac:spMk id="2" creationId="{AE656A2C-5C85-4F85-BC67-E3555A7BD3FA}"/>
          </ac:spMkLst>
        </pc:spChg>
      </pc:sldChg>
      <pc:sldChg chg="add ord">
        <pc:chgData name="Siva Kumar Kota" userId="8cadb4c2-62b7-4d45-8089-660ce4513362" providerId="ADAL" clId="{B16F21D6-94FB-4E29-A8D5-FB37B4C0AD14}" dt="2021-12-05T18:15:50.200" v="760"/>
        <pc:sldMkLst>
          <pc:docMk/>
          <pc:sldMk cId="613016839" sldId="1101"/>
        </pc:sldMkLst>
      </pc:sldChg>
      <pc:sldChg chg="add">
        <pc:chgData name="Siva Kumar Kota" userId="8cadb4c2-62b7-4d45-8089-660ce4513362" providerId="ADAL" clId="{B16F21D6-94FB-4E29-A8D5-FB37B4C0AD14}" dt="2021-12-05T18:16:53.350" v="761"/>
        <pc:sldMkLst>
          <pc:docMk/>
          <pc:sldMk cId="2710855179" sldId="1102"/>
        </pc:sldMkLst>
      </pc:sldChg>
    </pc:docChg>
  </pc:docChgLst>
  <pc:docChgLst>
    <pc:chgData name="Siva Kumar Kota" userId="8cadb4c2-62b7-4d45-8089-660ce4513362" providerId="ADAL" clId="{42AC91CF-1A72-4534-8FE0-16028BB4B935}"/>
    <pc:docChg chg="custSel modSld">
      <pc:chgData name="Siva Kumar Kota" userId="8cadb4c2-62b7-4d45-8089-660ce4513362" providerId="ADAL" clId="{42AC91CF-1A72-4534-8FE0-16028BB4B935}" dt="2021-12-03T08:32:43.761" v="201" actId="13926"/>
      <pc:docMkLst>
        <pc:docMk/>
      </pc:docMkLst>
      <pc:sldChg chg="modSp mod">
        <pc:chgData name="Siva Kumar Kota" userId="8cadb4c2-62b7-4d45-8089-660ce4513362" providerId="ADAL" clId="{42AC91CF-1A72-4534-8FE0-16028BB4B935}" dt="2021-12-03T08:32:43.761" v="201" actId="13926"/>
        <pc:sldMkLst>
          <pc:docMk/>
          <pc:sldMk cId="934629745" sldId="903"/>
        </pc:sldMkLst>
        <pc:graphicFrameChg chg="mod modGraphic">
          <ac:chgData name="Siva Kumar Kota" userId="8cadb4c2-62b7-4d45-8089-660ce4513362" providerId="ADAL" clId="{42AC91CF-1A72-4534-8FE0-16028BB4B935}" dt="2021-12-03T08:32:43.761" v="201" actId="13926"/>
          <ac:graphicFrameMkLst>
            <pc:docMk/>
            <pc:sldMk cId="934629745" sldId="903"/>
            <ac:graphicFrameMk id="7" creationId="{C52E3FBD-FF8E-4817-9516-F5D81EA544FF}"/>
          </ac:graphicFrameMkLst>
        </pc:graphicFrameChg>
      </pc:sldChg>
      <pc:sldChg chg="modSp mod">
        <pc:chgData name="Siva Kumar Kota" userId="8cadb4c2-62b7-4d45-8089-660ce4513362" providerId="ADAL" clId="{42AC91CF-1A72-4534-8FE0-16028BB4B935}" dt="2021-12-03T08:02:45.783" v="31" actId="20577"/>
        <pc:sldMkLst>
          <pc:docMk/>
          <pc:sldMk cId="4195013369" sldId="911"/>
        </pc:sldMkLst>
        <pc:spChg chg="mod">
          <ac:chgData name="Siva Kumar Kota" userId="8cadb4c2-62b7-4d45-8089-660ce4513362" providerId="ADAL" clId="{42AC91CF-1A72-4534-8FE0-16028BB4B935}" dt="2021-12-03T08:02:32.555" v="23" actId="20577"/>
          <ac:spMkLst>
            <pc:docMk/>
            <pc:sldMk cId="4195013369" sldId="911"/>
            <ac:spMk id="2" creationId="{5F74A19E-9AA0-4AA4-A652-FAB2EF51F365}"/>
          </ac:spMkLst>
        </pc:spChg>
        <pc:spChg chg="mod">
          <ac:chgData name="Siva Kumar Kota" userId="8cadb4c2-62b7-4d45-8089-660ce4513362" providerId="ADAL" clId="{42AC91CF-1A72-4534-8FE0-16028BB4B935}" dt="2021-12-03T08:02:45.783" v="31" actId="20577"/>
          <ac:spMkLst>
            <pc:docMk/>
            <pc:sldMk cId="4195013369" sldId="911"/>
            <ac:spMk id="13" creationId="{7297E83F-76A1-4835-8C35-552464489596}"/>
          </ac:spMkLst>
        </pc:spChg>
      </pc:sldChg>
      <pc:sldChg chg="modSp mod">
        <pc:chgData name="Siva Kumar Kota" userId="8cadb4c2-62b7-4d45-8089-660ce4513362" providerId="ADAL" clId="{42AC91CF-1A72-4534-8FE0-16028BB4B935}" dt="2021-12-03T08:05:09.437" v="200" actId="403"/>
        <pc:sldMkLst>
          <pc:docMk/>
          <pc:sldMk cId="1778405746" sldId="917"/>
        </pc:sldMkLst>
        <pc:spChg chg="mod">
          <ac:chgData name="Siva Kumar Kota" userId="8cadb4c2-62b7-4d45-8089-660ce4513362" providerId="ADAL" clId="{42AC91CF-1A72-4534-8FE0-16028BB4B935}" dt="2021-12-03T08:05:09.437" v="200" actId="403"/>
          <ac:spMkLst>
            <pc:docMk/>
            <pc:sldMk cId="1778405746" sldId="917"/>
            <ac:spMk id="2" creationId="{93815754-BD64-4D54-84C9-DADFBA41DDA6}"/>
          </ac:spMkLst>
        </pc:spChg>
        <pc:spChg chg="mod">
          <ac:chgData name="Siva Kumar Kota" userId="8cadb4c2-62b7-4d45-8089-660ce4513362" providerId="ADAL" clId="{42AC91CF-1A72-4534-8FE0-16028BB4B935}" dt="2021-12-03T08:04:58" v="198" actId="5793"/>
          <ac:spMkLst>
            <pc:docMk/>
            <pc:sldMk cId="1778405746" sldId="917"/>
            <ac:spMk id="4" creationId="{A95203FC-F0B1-47CC-88DA-64E17E41D5DF}"/>
          </ac:spMkLst>
        </pc:spChg>
      </pc:sldChg>
    </pc:docChg>
  </pc:docChgLst>
  <pc:docChgLst>
    <pc:chgData name="Siva Kumar Kota" userId="8cadb4c2-62b7-4d45-8089-660ce4513362" providerId="ADAL" clId="{8BC81AF9-1D67-4F06-81DD-67D76D82FDD7}"/>
    <pc:docChg chg="delSld modSld">
      <pc:chgData name="Siva Kumar Kota" userId="8cadb4c2-62b7-4d45-8089-660ce4513362" providerId="ADAL" clId="{8BC81AF9-1D67-4F06-81DD-67D76D82FDD7}" dt="2021-12-07T07:44:50.509" v="16" actId="47"/>
      <pc:docMkLst>
        <pc:docMk/>
      </pc:docMkLst>
      <pc:sldChg chg="modSp mod">
        <pc:chgData name="Siva Kumar Kota" userId="8cadb4c2-62b7-4d45-8089-660ce4513362" providerId="ADAL" clId="{8BC81AF9-1D67-4F06-81DD-67D76D82FDD7}" dt="2021-12-07T07:38:26.045" v="6" actId="20577"/>
        <pc:sldMkLst>
          <pc:docMk/>
          <pc:sldMk cId="3908099979" sldId="882"/>
        </pc:sldMkLst>
        <pc:spChg chg="mod">
          <ac:chgData name="Siva Kumar Kota" userId="8cadb4c2-62b7-4d45-8089-660ce4513362" providerId="ADAL" clId="{8BC81AF9-1D67-4F06-81DD-67D76D82FDD7}" dt="2021-12-07T07:38:26.045" v="6" actId="20577"/>
          <ac:spMkLst>
            <pc:docMk/>
            <pc:sldMk cId="3908099979" sldId="882"/>
            <ac:spMk id="3" creationId="{F47089AC-94DD-4EF9-9744-994C5025DD40}"/>
          </ac:spMkLst>
        </pc:spChg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4121197699" sldId="886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792686615" sldId="887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961497948" sldId="888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714052281" sldId="890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890403931" sldId="891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2453349708" sldId="894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509988946" sldId="897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1873606637" sldId="899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978260002" sldId="900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2687095298" sldId="901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2995657661" sldId="902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934629745" sldId="903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222540311" sldId="904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4201517670" sldId="906"/>
        </pc:sldMkLst>
      </pc:sldChg>
      <pc:sldChg chg="del">
        <pc:chgData name="Siva Kumar Kota" userId="8cadb4c2-62b7-4d45-8089-660ce4513362" providerId="ADAL" clId="{8BC81AF9-1D67-4F06-81DD-67D76D82FDD7}" dt="2021-12-07T07:44:40.852" v="12" actId="47"/>
        <pc:sldMkLst>
          <pc:docMk/>
          <pc:sldMk cId="4195013369" sldId="911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023359945" sldId="913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1064935820" sldId="915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751912435" sldId="925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1643437378" sldId="1009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746273862" sldId="1010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1575238378" sldId="1011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1591386107" sldId="1012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691832597" sldId="1013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993327323" sldId="1016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437323863" sldId="1017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3234608722" sldId="1019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3901003244" sldId="1021"/>
        </pc:sldMkLst>
      </pc:sldChg>
      <pc:sldChg chg="del">
        <pc:chgData name="Siva Kumar Kota" userId="8cadb4c2-62b7-4d45-8089-660ce4513362" providerId="ADAL" clId="{8BC81AF9-1D67-4F06-81DD-67D76D82FDD7}" dt="2021-12-07T07:44:09.589" v="8" actId="47"/>
        <pc:sldMkLst>
          <pc:docMk/>
          <pc:sldMk cId="2909477524" sldId="1025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1660628167" sldId="1026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863438856" sldId="1027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3339678937" sldId="1028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931566031" sldId="1029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1562506295" sldId="1030"/>
        </pc:sldMkLst>
      </pc:sldChg>
      <pc:sldChg chg="del">
        <pc:chgData name="Siva Kumar Kota" userId="8cadb4c2-62b7-4d45-8089-660ce4513362" providerId="ADAL" clId="{8BC81AF9-1D67-4F06-81DD-67D76D82FDD7}" dt="2021-12-07T07:44:12.965" v="9" actId="47"/>
        <pc:sldMkLst>
          <pc:docMk/>
          <pc:sldMk cId="2900325582" sldId="1032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832813272" sldId="1040"/>
        </pc:sldMkLst>
      </pc:sldChg>
      <pc:sldChg chg="del">
        <pc:chgData name="Siva Kumar Kota" userId="8cadb4c2-62b7-4d45-8089-660ce4513362" providerId="ADAL" clId="{8BC81AF9-1D67-4F06-81DD-67D76D82FDD7}" dt="2021-12-07T07:44:05.065" v="7" actId="47"/>
        <pc:sldMkLst>
          <pc:docMk/>
          <pc:sldMk cId="2551574624" sldId="1075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499945487" sldId="1083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3358294751" sldId="1084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4043155827" sldId="1085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847967186" sldId="1086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2903952099" sldId="1087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95873039" sldId="1088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972962108" sldId="1089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1152278217" sldId="1090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3625456819" sldId="1091"/>
        </pc:sldMkLst>
      </pc:sldChg>
      <pc:sldChg chg="del">
        <pc:chgData name="Siva Kumar Kota" userId="8cadb4c2-62b7-4d45-8089-660ce4513362" providerId="ADAL" clId="{8BC81AF9-1D67-4F06-81DD-67D76D82FDD7}" dt="2021-12-07T07:44:32.934" v="10" actId="47"/>
        <pc:sldMkLst>
          <pc:docMk/>
          <pc:sldMk cId="655296359" sldId="1092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1732784477" sldId="1093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3286627070" sldId="1094"/>
        </pc:sldMkLst>
      </pc:sldChg>
      <pc:sldChg chg="del">
        <pc:chgData name="Siva Kumar Kota" userId="8cadb4c2-62b7-4d45-8089-660ce4513362" providerId="ADAL" clId="{8BC81AF9-1D67-4F06-81DD-67D76D82FDD7}" dt="2021-12-07T07:44:50.509" v="16" actId="47"/>
        <pc:sldMkLst>
          <pc:docMk/>
          <pc:sldMk cId="4283728125" sldId="1095"/>
        </pc:sldMkLst>
      </pc:sldChg>
      <pc:sldChg chg="del">
        <pc:chgData name="Siva Kumar Kota" userId="8cadb4c2-62b7-4d45-8089-660ce4513362" providerId="ADAL" clId="{8BC81AF9-1D67-4F06-81DD-67D76D82FDD7}" dt="2021-12-07T07:44:48.697" v="15" actId="47"/>
        <pc:sldMkLst>
          <pc:docMk/>
          <pc:sldMk cId="3407437024" sldId="1096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1087510455" sldId="1097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1964627432" sldId="1098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2001295172" sldId="1099"/>
        </pc:sldMkLst>
      </pc:sldChg>
      <pc:sldChg chg="del">
        <pc:chgData name="Siva Kumar Kota" userId="8cadb4c2-62b7-4d45-8089-660ce4513362" providerId="ADAL" clId="{8BC81AF9-1D67-4F06-81DD-67D76D82FDD7}" dt="2021-12-07T07:44:46.439" v="14" actId="47"/>
        <pc:sldMkLst>
          <pc:docMk/>
          <pc:sldMk cId="3215089372" sldId="1100"/>
        </pc:sldMkLst>
      </pc:sldChg>
      <pc:sldChg chg="del">
        <pc:chgData name="Siva Kumar Kota" userId="8cadb4c2-62b7-4d45-8089-660ce4513362" providerId="ADAL" clId="{8BC81AF9-1D67-4F06-81DD-67D76D82FDD7}" dt="2021-12-07T07:44:43.652" v="13" actId="47"/>
        <pc:sldMkLst>
          <pc:docMk/>
          <pc:sldMk cId="613016839" sldId="1101"/>
        </pc:sldMkLst>
      </pc:sldChg>
      <pc:sldChg chg="del">
        <pc:chgData name="Siva Kumar Kota" userId="8cadb4c2-62b7-4d45-8089-660ce4513362" providerId="ADAL" clId="{8BC81AF9-1D67-4F06-81DD-67D76D82FDD7}" dt="2021-12-07T07:44:37.676" v="11" actId="47"/>
        <pc:sldMkLst>
          <pc:docMk/>
          <pc:sldMk cId="2710855179" sldId="11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3A88-59E1-4C01-A530-F5422855D99F}" type="datetimeFigureOut">
              <a:rPr lang="en-SG" smtClean="0"/>
              <a:t>7/12/2021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328A-02D7-4442-91D6-BDE61688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98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0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710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Cooling water spec</a:t>
            </a:r>
          </a:p>
          <a:p>
            <a:r>
              <a:rPr lang="en-SG" dirty="0"/>
              <a:t>Ammonia&lt;5ppm</a:t>
            </a:r>
          </a:p>
          <a:p>
            <a:r>
              <a:rPr lang="en-SG" dirty="0"/>
              <a:t>Fluoride&lt;2 ppm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15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Cooling water spec</a:t>
            </a:r>
          </a:p>
          <a:p>
            <a:r>
              <a:rPr lang="en-SG" dirty="0"/>
              <a:t>Ammonia&lt;5ppm</a:t>
            </a:r>
          </a:p>
          <a:p>
            <a:r>
              <a:rPr lang="en-SG" dirty="0"/>
              <a:t>Fluoride&lt;2 ppm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78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732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408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737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294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  <a:p>
            <a:r>
              <a:rPr lang="en-US" dirty="0"/>
              <a:t>Ammonia -20 ppm</a:t>
            </a:r>
          </a:p>
          <a:p>
            <a:r>
              <a:rPr lang="en-US" dirty="0"/>
              <a:t>TOC-&lt;5</a:t>
            </a:r>
          </a:p>
          <a:p>
            <a:r>
              <a:rPr lang="en-US"/>
              <a:t>FLUORIDE -800 PPM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08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861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869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  <a:p>
            <a:r>
              <a:rPr lang="en-US" dirty="0"/>
              <a:t>Ammonia -20 ppm</a:t>
            </a:r>
          </a:p>
          <a:p>
            <a:r>
              <a:rPr lang="en-US" dirty="0"/>
              <a:t>TOC-&lt;5</a:t>
            </a:r>
          </a:p>
          <a:p>
            <a:r>
              <a:rPr lang="en-US"/>
              <a:t>FLUORIDE -800 PPM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789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693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308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Cooling water spec</a:t>
            </a:r>
          </a:p>
          <a:p>
            <a:r>
              <a:rPr lang="en-SG" dirty="0"/>
              <a:t>Ammonia&lt;5ppm</a:t>
            </a:r>
          </a:p>
          <a:p>
            <a:r>
              <a:rPr lang="en-SG" dirty="0"/>
              <a:t>Fluoride&lt;2 ppm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272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50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6047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176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D9A96-60D0-4463-ABA1-7E9DD12E345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476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NF/RO –projections</a:t>
            </a:r>
          </a:p>
          <a:p>
            <a:r>
              <a:rPr lang="en-US" dirty="0"/>
              <a:t>FBR –Reject treatment</a:t>
            </a:r>
          </a:p>
          <a:p>
            <a:r>
              <a:rPr lang="en-US" dirty="0" err="1"/>
              <a:t>Npv</a:t>
            </a:r>
            <a:r>
              <a:rPr lang="en-US" dirty="0"/>
              <a:t> calculations</a:t>
            </a:r>
          </a:p>
          <a:p>
            <a:endParaRPr lang="en-US" dirty="0"/>
          </a:p>
          <a:p>
            <a:r>
              <a:rPr lang="en-US" dirty="0"/>
              <a:t>Ammonia -20 ppm</a:t>
            </a:r>
          </a:p>
          <a:p>
            <a:r>
              <a:rPr lang="en-US" dirty="0"/>
              <a:t>TOC-&lt;5</a:t>
            </a:r>
          </a:p>
          <a:p>
            <a:r>
              <a:rPr lang="en-US" dirty="0"/>
              <a:t>FLUORIDE -800 PPM</a:t>
            </a:r>
          </a:p>
          <a:p>
            <a:endParaRPr lang="en-US" dirty="0"/>
          </a:p>
          <a:p>
            <a:r>
              <a:rPr lang="en-US" dirty="0"/>
              <a:t>AMMONIUM PEROXIDE WASTE- H2O2</a:t>
            </a:r>
          </a:p>
          <a:p>
            <a:r>
              <a:rPr lang="en-US"/>
              <a:t>PETERG7@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ACD2F-3F51-4261-96AD-78755757A8A4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00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43;p13">
            <a:extLst>
              <a:ext uri="{FF2B5EF4-FFF2-40B4-BE49-F238E27FC236}">
                <a16:creationId xmlns:a16="http://schemas.microsoft.com/office/drawing/2014/main" id="{9DA85372-A755-45FB-A9C1-95571997150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49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 - Dar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r>
              <a:rPr lang="en" dirty="0"/>
              <a:t>SK</a:t>
            </a:r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" name="Google Shape;143;p13">
            <a:extLst>
              <a:ext uri="{FF2B5EF4-FFF2-40B4-BE49-F238E27FC236}">
                <a16:creationId xmlns:a16="http://schemas.microsoft.com/office/drawing/2014/main" id="{AC73A89F-BE65-4AC0-BD7F-32547F888D4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33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1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B5173D-56D9-4D8A-BE9C-F07DC8BDF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089AC-94DD-4EF9-9744-994C5025DD40}"/>
              </a:ext>
            </a:extLst>
          </p:cNvPr>
          <p:cNvSpPr txBox="1">
            <a:spLocks/>
          </p:cNvSpPr>
          <p:nvPr/>
        </p:nvSpPr>
        <p:spPr>
          <a:xfrm>
            <a:off x="2971331" y="3429000"/>
            <a:ext cx="7706194" cy="7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7412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IBM Plex Sans Light"/>
              <a:buChar char="▰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1219170" marR="0" lvl="1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828754" marR="0" lvl="2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2438339" marR="0" lvl="3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╺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3047924" marR="0" lvl="4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3657509" marR="0" lvl="5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4267093" marR="0" lvl="6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●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4876678" marR="0" lvl="7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○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5486263" marR="0" lvl="8" indent="-4741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IBM Plex Sans Light"/>
              <a:buChar char="■"/>
              <a:defRPr sz="2667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MICRON – HF WASTEWATER TREAMENT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SIMULATION &amp; BENCH TESTING – Dec 2021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Siva Kumar Kota/Chun Yew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Hiep Le/Sankar </a:t>
            </a:r>
          </a:p>
          <a:p>
            <a:pPr marL="135464" indent="0" algn="ctr">
              <a:buNone/>
            </a:pPr>
            <a:r>
              <a:rPr lang="en-SG" sz="32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Part 2</a:t>
            </a:r>
          </a:p>
          <a:p>
            <a:pPr marL="135464" indent="0" algn="ctr">
              <a:buNone/>
            </a:pPr>
            <a:endParaRPr lang="en-SG" sz="3200" b="1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C9CF9D-BC62-4250-8F70-2DCBF4E4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846" y="2034283"/>
            <a:ext cx="4951336" cy="11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9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5a - NF270 Reject chemical precipitation using Ca(OH)2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37A0C-27CD-443E-AFA1-92397C523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44" y="1324555"/>
            <a:ext cx="7312111" cy="54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0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5a- NF270 Reject chemical precipitation using Ca(OH)2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1952A-D680-49FB-8ED0-6EBE63DB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216" y="1324554"/>
            <a:ext cx="6875384" cy="515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0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5a-SWRO Reject chemical precipitation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371285-A6A7-4DEA-868A-42A7B613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90687"/>
            <a:ext cx="6642100" cy="388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415B02-16D3-4D29-8F93-8BB76FCA9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351" y="1639887"/>
            <a:ext cx="5454649" cy="415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2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5a -SWRO Reject chemical precipitation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576FBC-F6FD-41E5-A0C4-D289747E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258" y="1447800"/>
            <a:ext cx="6606484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3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440108" y="541188"/>
            <a:ext cx="8592449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6</a:t>
            </a: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4400" b="1" dirty="0"/>
              <a:t>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(F-800 ppm)</a:t>
            </a:r>
            <a:endParaRPr lang="en-US" sz="44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36024" y="2095593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NF270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UF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399183" y="2633205"/>
            <a:ext cx="170593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8704924" y="3083205"/>
            <a:ext cx="0" cy="99884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SWRO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254932" y="2725458"/>
            <a:ext cx="96843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476024" y="2706760"/>
            <a:ext cx="137081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7716124" y="3909362"/>
            <a:ext cx="1622539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 err="1">
                <a:solidFill>
                  <a:prstClr val="white"/>
                </a:solidFill>
                <a:latin typeface="Calibri"/>
              </a:rPr>
              <a:t>Coagulation,Clarifier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9451492" y="3999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8818" y="1995042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F:800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100 mg/l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DD4D34-7391-45E4-9DDD-4EE26CF453FB}"/>
              </a:ext>
            </a:extLst>
          </p:cNvPr>
          <p:cNvCxnSpPr>
            <a:cxnSpLocks/>
          </p:cNvCxnSpPr>
          <p:nvPr/>
        </p:nvCxnSpPr>
        <p:spPr>
          <a:xfrm>
            <a:off x="5902352" y="3038699"/>
            <a:ext cx="0" cy="8439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6EE572-4967-41C9-8178-709271DEE8B7}"/>
              </a:ext>
            </a:extLst>
          </p:cNvPr>
          <p:cNvSpPr/>
          <p:nvPr/>
        </p:nvSpPr>
        <p:spPr>
          <a:xfrm>
            <a:off x="4959626" y="3882609"/>
            <a:ext cx="1585488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 err="1">
                <a:solidFill>
                  <a:prstClr val="white"/>
                </a:solidFill>
                <a:latin typeface="Calibri"/>
              </a:rPr>
              <a:t>CoagulationClarifier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B14F41-D3C3-4DC9-ADDF-C5DE873D580F}"/>
              </a:ext>
            </a:extLst>
          </p:cNvPr>
          <p:cNvCxnSpPr>
            <a:cxnSpLocks/>
          </p:cNvCxnSpPr>
          <p:nvPr/>
        </p:nvCxnSpPr>
        <p:spPr>
          <a:xfrm>
            <a:off x="6058728" y="4809362"/>
            <a:ext cx="0" cy="130214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45FC02-C384-4334-A57B-6978794C147A}"/>
              </a:ext>
            </a:extLst>
          </p:cNvPr>
          <p:cNvSpPr txBox="1"/>
          <p:nvPr/>
        </p:nvSpPr>
        <p:spPr>
          <a:xfrm>
            <a:off x="6608558" y="4184104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Sludge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12EE80-412F-430B-B97A-C6707EB271EF}"/>
              </a:ext>
            </a:extLst>
          </p:cNvPr>
          <p:cNvSpPr/>
          <p:nvPr/>
        </p:nvSpPr>
        <p:spPr>
          <a:xfrm>
            <a:off x="10207553" y="2272011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BWRO (optional)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6DAA03-EC61-43F8-ADA5-4F301EC2CF2B}"/>
              </a:ext>
            </a:extLst>
          </p:cNvPr>
          <p:cNvCxnSpPr>
            <a:cxnSpLocks/>
          </p:cNvCxnSpPr>
          <p:nvPr/>
        </p:nvCxnSpPr>
        <p:spPr>
          <a:xfrm>
            <a:off x="11647553" y="2706760"/>
            <a:ext cx="52717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9C30DF-D732-4ACD-9531-943C50FACD03}"/>
              </a:ext>
            </a:extLst>
          </p:cNvPr>
          <p:cNvCxnSpPr>
            <a:cxnSpLocks/>
          </p:cNvCxnSpPr>
          <p:nvPr/>
        </p:nvCxnSpPr>
        <p:spPr>
          <a:xfrm>
            <a:off x="8704924" y="4809362"/>
            <a:ext cx="0" cy="128797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595AA1-C0BB-4546-AF5A-FB0E43CFBCE7}"/>
              </a:ext>
            </a:extLst>
          </p:cNvPr>
          <p:cNvSpPr txBox="1"/>
          <p:nvPr/>
        </p:nvSpPr>
        <p:spPr>
          <a:xfrm flipH="1">
            <a:off x="1088650" y="2824800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E1B71-0B2F-4D7D-9594-A3EDF2720A9D}"/>
              </a:ext>
            </a:extLst>
          </p:cNvPr>
          <p:cNvSpPr txBox="1"/>
          <p:nvPr/>
        </p:nvSpPr>
        <p:spPr>
          <a:xfrm flipH="1">
            <a:off x="3902975" y="2795005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DD643-F11F-4D10-8E59-B743F6EADAC9}"/>
              </a:ext>
            </a:extLst>
          </p:cNvPr>
          <p:cNvSpPr txBox="1"/>
          <p:nvPr/>
        </p:nvSpPr>
        <p:spPr>
          <a:xfrm flipH="1">
            <a:off x="6738528" y="2790725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A50438-B1F2-4F37-90C6-5C3767FC06A8}"/>
              </a:ext>
            </a:extLst>
          </p:cNvPr>
          <p:cNvSpPr txBox="1"/>
          <p:nvPr/>
        </p:nvSpPr>
        <p:spPr>
          <a:xfrm flipH="1">
            <a:off x="5988618" y="3451504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8AA590-0802-45CB-A9F8-BCD77DF75B67}"/>
              </a:ext>
            </a:extLst>
          </p:cNvPr>
          <p:cNvSpPr txBox="1"/>
          <p:nvPr/>
        </p:nvSpPr>
        <p:spPr>
          <a:xfrm flipH="1">
            <a:off x="4787031" y="5197340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5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597F17-9272-419C-B79B-0240BF2A8D2F}"/>
              </a:ext>
            </a:extLst>
          </p:cNvPr>
          <p:cNvCxnSpPr>
            <a:cxnSpLocks/>
          </p:cNvCxnSpPr>
          <p:nvPr/>
        </p:nvCxnSpPr>
        <p:spPr>
          <a:xfrm>
            <a:off x="6476024" y="4461103"/>
            <a:ext cx="68540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8F0F876-8EB5-49E6-809C-DB935DFD834B}"/>
              </a:ext>
            </a:extLst>
          </p:cNvPr>
          <p:cNvSpPr txBox="1"/>
          <p:nvPr/>
        </p:nvSpPr>
        <p:spPr>
          <a:xfrm flipH="1">
            <a:off x="6476024" y="4539108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64AED-D323-4E45-B5A1-BF7DF4F10A3B}"/>
              </a:ext>
            </a:extLst>
          </p:cNvPr>
          <p:cNvSpPr txBox="1"/>
          <p:nvPr/>
        </p:nvSpPr>
        <p:spPr>
          <a:xfrm flipH="1">
            <a:off x="9247598" y="2715533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CBDC9D-F4DA-460B-9136-6CAD8D8C8413}"/>
              </a:ext>
            </a:extLst>
          </p:cNvPr>
          <p:cNvSpPr txBox="1"/>
          <p:nvPr/>
        </p:nvSpPr>
        <p:spPr>
          <a:xfrm flipH="1">
            <a:off x="8624172" y="3507201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448960-CDBC-426D-8C56-AA537F9025FF}"/>
              </a:ext>
            </a:extLst>
          </p:cNvPr>
          <p:cNvSpPr txBox="1"/>
          <p:nvPr/>
        </p:nvSpPr>
        <p:spPr>
          <a:xfrm flipH="1">
            <a:off x="11026312" y="1995042"/>
            <a:ext cx="11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Stream 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081AA-E4A0-439F-B761-7E7409EC3228}"/>
              </a:ext>
            </a:extLst>
          </p:cNvPr>
          <p:cNvSpPr txBox="1"/>
          <p:nvPr/>
        </p:nvSpPr>
        <p:spPr>
          <a:xfrm flipH="1">
            <a:off x="8665542" y="5012674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10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8982C3-BB43-48C7-90BC-F3E7D237A061}"/>
              </a:ext>
            </a:extLst>
          </p:cNvPr>
          <p:cNvCxnSpPr>
            <a:cxnSpLocks/>
          </p:cNvCxnSpPr>
          <p:nvPr/>
        </p:nvCxnSpPr>
        <p:spPr>
          <a:xfrm>
            <a:off x="9282558" y="4332609"/>
            <a:ext cx="68540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04B5CF4-B2B3-4B1E-9E71-967C7ADD192C}"/>
              </a:ext>
            </a:extLst>
          </p:cNvPr>
          <p:cNvSpPr txBox="1"/>
          <p:nvPr/>
        </p:nvSpPr>
        <p:spPr>
          <a:xfrm flipH="1">
            <a:off x="9909508" y="4241050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11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4BEE4B4-20BD-4A74-827D-7217C1BFA21D}"/>
              </a:ext>
            </a:extLst>
          </p:cNvPr>
          <p:cNvSpPr/>
          <p:nvPr/>
        </p:nvSpPr>
        <p:spPr>
          <a:xfrm>
            <a:off x="6564308" y="5634752"/>
            <a:ext cx="1585488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Polishing filters 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094B0C-2998-4EC7-8AA4-26A80ACE43FE}"/>
              </a:ext>
            </a:extLst>
          </p:cNvPr>
          <p:cNvCxnSpPr>
            <a:cxnSpLocks/>
          </p:cNvCxnSpPr>
          <p:nvPr/>
        </p:nvCxnSpPr>
        <p:spPr>
          <a:xfrm>
            <a:off x="6096000" y="6097340"/>
            <a:ext cx="51255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A9FFC7-E170-48AB-82D9-9A7031EB5231}"/>
              </a:ext>
            </a:extLst>
          </p:cNvPr>
          <p:cNvCxnSpPr>
            <a:cxnSpLocks/>
          </p:cNvCxnSpPr>
          <p:nvPr/>
        </p:nvCxnSpPr>
        <p:spPr>
          <a:xfrm>
            <a:off x="7411649" y="6534752"/>
            <a:ext cx="0" cy="3232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BDF314-6D9B-4D24-8DD8-539807CD76BF}"/>
              </a:ext>
            </a:extLst>
          </p:cNvPr>
          <p:cNvCxnSpPr>
            <a:cxnSpLocks/>
          </p:cNvCxnSpPr>
          <p:nvPr/>
        </p:nvCxnSpPr>
        <p:spPr>
          <a:xfrm flipH="1">
            <a:off x="8149797" y="6097340"/>
            <a:ext cx="55512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15A3A2C-3F3F-4325-A23D-8D7A320FC39B}"/>
              </a:ext>
            </a:extLst>
          </p:cNvPr>
          <p:cNvSpPr txBox="1"/>
          <p:nvPr/>
        </p:nvSpPr>
        <p:spPr>
          <a:xfrm flipH="1">
            <a:off x="7569205" y="6511710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12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950EDBF-EC66-4997-94B5-96BA4DA5B516}"/>
              </a:ext>
            </a:extLst>
          </p:cNvPr>
          <p:cNvCxnSpPr>
            <a:cxnSpLocks/>
          </p:cNvCxnSpPr>
          <p:nvPr/>
        </p:nvCxnSpPr>
        <p:spPr>
          <a:xfrm>
            <a:off x="2794640" y="2974556"/>
            <a:ext cx="0" cy="90197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3776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19E-9AA0-4AA4-A652-FAB2EF51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HFW – Feed Water Characteristics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CF4DC-97C8-4CE1-819E-D112BFFBA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51C0BF-0B69-4CA0-AC3F-E8B28A31E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5" y="1981844"/>
            <a:ext cx="55626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45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 – NF270 + SWRO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B07BD-1B41-4D6B-AE86-E90C2EFA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05" y="1566936"/>
            <a:ext cx="8305800" cy="961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D8875-58AF-4EE4-9146-418993E5B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05" y="2528115"/>
            <a:ext cx="8343900" cy="36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 – NF270 + SWRO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3FE4A-AD70-47CA-9611-125AB0E52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58" y="2770496"/>
            <a:ext cx="9544050" cy="339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FB07BD-1B41-4D6B-AE86-E90C2EFA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805" y="1566936"/>
            <a:ext cx="8305800" cy="9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5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 – NF270+SWRO with 800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0A827-E67E-47DC-AC2E-B870FBA90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1" y="1712552"/>
            <a:ext cx="6322970" cy="503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19926-DDAD-4923-BF49-D02CBF79A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94" y="1744197"/>
            <a:ext cx="5199082" cy="5036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73B65-0CD0-42B7-8E79-89A861EF62FF}"/>
              </a:ext>
            </a:extLst>
          </p:cNvPr>
          <p:cNvSpPr txBox="1"/>
          <p:nvPr/>
        </p:nvSpPr>
        <p:spPr>
          <a:xfrm>
            <a:off x="1571210" y="1269182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0D47-10A9-4ACD-8B6F-515565F7FBCF}"/>
              </a:ext>
            </a:extLst>
          </p:cNvPr>
          <p:cNvSpPr txBox="1"/>
          <p:nvPr/>
        </p:nvSpPr>
        <p:spPr>
          <a:xfrm>
            <a:off x="7707820" y="1255534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F1576-C46C-46D2-A011-D1AD52CD78CB}"/>
              </a:ext>
            </a:extLst>
          </p:cNvPr>
          <p:cNvSpPr txBox="1"/>
          <p:nvPr/>
        </p:nvSpPr>
        <p:spPr>
          <a:xfrm flipH="1">
            <a:off x="3264280" y="1678107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A34CC-6D80-4039-95B5-8092A62226DA}"/>
              </a:ext>
            </a:extLst>
          </p:cNvPr>
          <p:cNvSpPr txBox="1"/>
          <p:nvPr/>
        </p:nvSpPr>
        <p:spPr>
          <a:xfrm flipH="1">
            <a:off x="8591914" y="1678107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9</a:t>
            </a:r>
          </a:p>
        </p:txBody>
      </p:sp>
    </p:spTree>
    <p:extLst>
      <p:ext uri="{BB962C8B-B14F-4D97-AF65-F5344CB8AC3E}">
        <p14:creationId xmlns:p14="http://schemas.microsoft.com/office/powerpoint/2010/main" val="167100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 – Polishing BWRO  to meet NEWater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5C337-997F-4DB5-A5C2-2BAC6CD60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1530286"/>
            <a:ext cx="9677400" cy="50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159546" y="871093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algn="ctr">
              <a:defRPr/>
            </a:pPr>
            <a:r>
              <a:rPr lang="en-US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5</a:t>
            </a: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(clarified water recycle)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49786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SWRO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NF 270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853796" y="2706760"/>
            <a:ext cx="12513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3051158" y="3252582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Polishing Filters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541756" y="2769260"/>
            <a:ext cx="6816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829770" y="2725458"/>
            <a:ext cx="101706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FA932-C396-4E1B-AE15-493D801B7DED}"/>
              </a:ext>
            </a:extLst>
          </p:cNvPr>
          <p:cNvCxnSpPr>
            <a:cxnSpLocks/>
          </p:cNvCxnSpPr>
          <p:nvPr/>
        </p:nvCxnSpPr>
        <p:spPr>
          <a:xfrm>
            <a:off x="3051158" y="5142245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2182200" y="3965511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2383663" y="5861303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Phosphate 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8818" y="1995042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F:1136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100 mg/l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727FF-237D-427D-BF67-0D88B2A3DF91}"/>
              </a:ext>
            </a:extLst>
          </p:cNvPr>
          <p:cNvCxnSpPr>
            <a:cxnSpLocks/>
          </p:cNvCxnSpPr>
          <p:nvPr/>
        </p:nvCxnSpPr>
        <p:spPr>
          <a:xfrm>
            <a:off x="3962184" y="4630815"/>
            <a:ext cx="617839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1FFFE5D-2CDA-4C54-9D05-2DAD5343F84E}"/>
              </a:ext>
            </a:extLst>
          </p:cNvPr>
          <p:cNvCxnSpPr>
            <a:cxnSpLocks/>
          </p:cNvCxnSpPr>
          <p:nvPr/>
        </p:nvCxnSpPr>
        <p:spPr>
          <a:xfrm flipV="1">
            <a:off x="4580023" y="2696681"/>
            <a:ext cx="0" cy="193413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DD4D34-7391-45E4-9DDD-4EE26CF453FB}"/>
              </a:ext>
            </a:extLst>
          </p:cNvPr>
          <p:cNvCxnSpPr>
            <a:cxnSpLocks/>
          </p:cNvCxnSpPr>
          <p:nvPr/>
        </p:nvCxnSpPr>
        <p:spPr>
          <a:xfrm>
            <a:off x="5961986" y="3236701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6EE572-4967-41C9-8178-709271DEE8B7}"/>
              </a:ext>
            </a:extLst>
          </p:cNvPr>
          <p:cNvSpPr/>
          <p:nvPr/>
        </p:nvSpPr>
        <p:spPr>
          <a:xfrm>
            <a:off x="5105114" y="3882609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B14F41-D3C3-4DC9-ADDF-C5DE873D580F}"/>
              </a:ext>
            </a:extLst>
          </p:cNvPr>
          <p:cNvCxnSpPr>
            <a:cxnSpLocks/>
          </p:cNvCxnSpPr>
          <p:nvPr/>
        </p:nvCxnSpPr>
        <p:spPr>
          <a:xfrm>
            <a:off x="6055414" y="5039598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45FC02-C384-4334-A57B-6978794C147A}"/>
              </a:ext>
            </a:extLst>
          </p:cNvPr>
          <p:cNvSpPr txBox="1"/>
          <p:nvPr/>
        </p:nvSpPr>
        <p:spPr>
          <a:xfrm>
            <a:off x="5782010" y="5704691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CaF2 sludge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A642EE6-C681-4CC4-B957-C08C915D8491}"/>
              </a:ext>
            </a:extLst>
          </p:cNvPr>
          <p:cNvSpPr/>
          <p:nvPr/>
        </p:nvSpPr>
        <p:spPr>
          <a:xfrm>
            <a:off x="1202641" y="2545503"/>
            <a:ext cx="640473" cy="463373"/>
          </a:xfrm>
          <a:prstGeom prst="ellipse">
            <a:avLst/>
          </a:pr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000" kern="0" dirty="0">
                <a:solidFill>
                  <a:prstClr val="white"/>
                </a:solidFill>
                <a:latin typeface="Calibri"/>
              </a:rPr>
              <a:t>UF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E14642-760A-407B-AB77-7736FABF786F}"/>
              </a:ext>
            </a:extLst>
          </p:cNvPr>
          <p:cNvSpPr txBox="1"/>
          <p:nvPr/>
        </p:nvSpPr>
        <p:spPr>
          <a:xfrm>
            <a:off x="9745893" y="2350463"/>
            <a:ext cx="2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Treated Water</a:t>
            </a:r>
          </a:p>
        </p:txBody>
      </p:sp>
    </p:spTree>
    <p:extLst>
      <p:ext uri="{BB962C8B-B14F-4D97-AF65-F5344CB8AC3E}">
        <p14:creationId xmlns:p14="http://schemas.microsoft.com/office/powerpoint/2010/main" val="396352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 – Polishing BWRO  to meet NEWater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3FC92-0CD4-490A-9C2B-C2973FAC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6" y="1324555"/>
            <a:ext cx="5992244" cy="5495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47941-93D2-4B83-8F24-894DADD1A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329" y="1362430"/>
            <a:ext cx="5864915" cy="54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6-NF270 Reject chemical precipitation using Ca(OH)2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A9CD7-BA3B-4F85-8DB8-286B64DB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46" y="1324555"/>
            <a:ext cx="7524750" cy="5511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014FB-3581-4BA4-8B05-F4C223A03793}"/>
              </a:ext>
            </a:extLst>
          </p:cNvPr>
          <p:cNvSpPr txBox="1"/>
          <p:nvPr/>
        </p:nvSpPr>
        <p:spPr>
          <a:xfrm flipH="1">
            <a:off x="6217920" y="1049457"/>
            <a:ext cx="170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6-sludge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78D85-74F2-46DF-B2DE-AD10809D24C1}"/>
              </a:ext>
            </a:extLst>
          </p:cNvPr>
          <p:cNvSpPr txBox="1"/>
          <p:nvPr/>
        </p:nvSpPr>
        <p:spPr>
          <a:xfrm flipH="1">
            <a:off x="3982063" y="1111012"/>
            <a:ext cx="288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4</a:t>
            </a:r>
            <a:r>
              <a:rPr lang="en-SG" sz="1400" dirty="0">
                <a:sym typeface="Wingdings" panose="05000000000000000000" pitchFamily="2" charset="2"/>
              </a:rPr>
              <a:t></a:t>
            </a:r>
            <a:r>
              <a:rPr lang="en-SG" sz="1400" dirty="0"/>
              <a:t>19.3 m3/hr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9414A-2E43-43E5-BEFC-A0C8274F7787}"/>
              </a:ext>
            </a:extLst>
          </p:cNvPr>
          <p:cNvSpPr txBox="1"/>
          <p:nvPr/>
        </p:nvSpPr>
        <p:spPr>
          <a:xfrm flipH="1">
            <a:off x="8240250" y="1061463"/>
            <a:ext cx="288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5</a:t>
            </a:r>
            <a:r>
              <a:rPr lang="en-SG" sz="1400" dirty="0">
                <a:sym typeface="Wingdings" panose="05000000000000000000" pitchFamily="2" charset="2"/>
              </a:rPr>
              <a:t></a:t>
            </a:r>
            <a:r>
              <a:rPr lang="en-SG" sz="1400" dirty="0"/>
              <a:t>18 m3/hr</a:t>
            </a:r>
          </a:p>
        </p:txBody>
      </p:sp>
    </p:spTree>
    <p:extLst>
      <p:ext uri="{BB962C8B-B14F-4D97-AF65-F5344CB8AC3E}">
        <p14:creationId xmlns:p14="http://schemas.microsoft.com/office/powerpoint/2010/main" val="1605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6- NF270 Reject chemical precipitation using Ca(OH)2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BC070-4ED4-4618-9E78-2AA30C00E45D}"/>
              </a:ext>
            </a:extLst>
          </p:cNvPr>
          <p:cNvSpPr txBox="1"/>
          <p:nvPr/>
        </p:nvSpPr>
        <p:spPr>
          <a:xfrm flipH="1">
            <a:off x="9265035" y="2457450"/>
            <a:ext cx="252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&gt;80% of CaF2 sludge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88F16-799C-4DA4-A9B5-F3B0F76D3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765" y="1419224"/>
            <a:ext cx="6562096" cy="50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6- SWRO Reject chemical precipitation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20816-39F6-429B-B8F0-5833EC00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760" y="1324555"/>
            <a:ext cx="7534275" cy="4959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951DD-3FA0-4718-AEBB-A6531E86E40C}"/>
              </a:ext>
            </a:extLst>
          </p:cNvPr>
          <p:cNvSpPr txBox="1"/>
          <p:nvPr/>
        </p:nvSpPr>
        <p:spPr>
          <a:xfrm flipH="1">
            <a:off x="5532120" y="1033117"/>
            <a:ext cx="1640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11-sludge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69EA8-7458-42B9-8507-E9D39424ECDD}"/>
              </a:ext>
            </a:extLst>
          </p:cNvPr>
          <p:cNvSpPr txBox="1"/>
          <p:nvPr/>
        </p:nvSpPr>
        <p:spPr>
          <a:xfrm flipH="1">
            <a:off x="3544802" y="1033118"/>
            <a:ext cx="288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9</a:t>
            </a:r>
            <a:r>
              <a:rPr lang="en-SG" sz="1400" dirty="0">
                <a:sym typeface="Wingdings" panose="05000000000000000000" pitchFamily="2" charset="2"/>
              </a:rPr>
              <a:t></a:t>
            </a:r>
            <a:r>
              <a:rPr lang="en-SG" sz="1400" dirty="0"/>
              <a:t>15.8 m3/hr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C99F2-3A78-474A-9578-70E61C6B0B89}"/>
              </a:ext>
            </a:extLst>
          </p:cNvPr>
          <p:cNvSpPr txBox="1"/>
          <p:nvPr/>
        </p:nvSpPr>
        <p:spPr>
          <a:xfrm flipH="1">
            <a:off x="7456127" y="1033117"/>
            <a:ext cx="288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10</a:t>
            </a:r>
            <a:r>
              <a:rPr lang="en-SG" sz="1400" dirty="0">
                <a:sym typeface="Wingdings" panose="05000000000000000000" pitchFamily="2" charset="2"/>
              </a:rPr>
              <a:t></a:t>
            </a:r>
            <a:r>
              <a:rPr lang="en-SG" sz="1400" dirty="0"/>
              <a:t>14.8 m3/hr</a:t>
            </a:r>
          </a:p>
        </p:txBody>
      </p:sp>
    </p:spTree>
    <p:extLst>
      <p:ext uri="{BB962C8B-B14F-4D97-AF65-F5344CB8AC3E}">
        <p14:creationId xmlns:p14="http://schemas.microsoft.com/office/powerpoint/2010/main" val="103185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6 -SWRO Reject chemical precipitation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6937F-21E7-4C67-AF4A-9ACEEC61C554}"/>
              </a:ext>
            </a:extLst>
          </p:cNvPr>
          <p:cNvSpPr txBox="1"/>
          <p:nvPr/>
        </p:nvSpPr>
        <p:spPr>
          <a:xfrm flipH="1">
            <a:off x="9265034" y="1962150"/>
            <a:ext cx="264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&gt;80% of CaF2 sludge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8002B-C158-48AA-A966-C7A8B6D8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272" y="1324555"/>
            <a:ext cx="6553006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88650" y="859845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algn="ctr">
              <a:defRPr/>
            </a:pPr>
            <a:r>
              <a:rPr lang="en-US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6a</a:t>
            </a: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– NF270 followed by SWRO (F-800 ppm and combined sludge)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30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36024" y="2095593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NF270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UF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399183" y="2633205"/>
            <a:ext cx="170593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8665168" y="3083205"/>
            <a:ext cx="0" cy="119349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SWRO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254932" y="2725458"/>
            <a:ext cx="96843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476024" y="2706760"/>
            <a:ext cx="1370811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8214773" y="4347761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8818" y="1995042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F:800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100 mg/l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DD4D34-7391-45E4-9DDD-4EE26CF453FB}"/>
              </a:ext>
            </a:extLst>
          </p:cNvPr>
          <p:cNvCxnSpPr>
            <a:cxnSpLocks/>
          </p:cNvCxnSpPr>
          <p:nvPr/>
        </p:nvCxnSpPr>
        <p:spPr>
          <a:xfrm>
            <a:off x="5902352" y="3038699"/>
            <a:ext cx="0" cy="133658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6EE572-4967-41C9-8178-709271DEE8B7}"/>
              </a:ext>
            </a:extLst>
          </p:cNvPr>
          <p:cNvSpPr/>
          <p:nvPr/>
        </p:nvSpPr>
        <p:spPr>
          <a:xfrm>
            <a:off x="6618905" y="3925287"/>
            <a:ext cx="1585488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 err="1">
                <a:solidFill>
                  <a:prstClr val="white"/>
                </a:solidFill>
                <a:latin typeface="Calibri"/>
              </a:rPr>
              <a:t>CoagulationClarifier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B14F41-D3C3-4DC9-ADDF-C5DE873D580F}"/>
              </a:ext>
            </a:extLst>
          </p:cNvPr>
          <p:cNvCxnSpPr>
            <a:cxnSpLocks/>
          </p:cNvCxnSpPr>
          <p:nvPr/>
        </p:nvCxnSpPr>
        <p:spPr>
          <a:xfrm>
            <a:off x="7447264" y="4723427"/>
            <a:ext cx="0" cy="130214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12EE80-412F-430B-B97A-C6707EB271EF}"/>
              </a:ext>
            </a:extLst>
          </p:cNvPr>
          <p:cNvSpPr/>
          <p:nvPr/>
        </p:nvSpPr>
        <p:spPr>
          <a:xfrm>
            <a:off x="10207553" y="2272011"/>
            <a:ext cx="1440000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BWRO (optional)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6DAA03-EC61-43F8-ADA5-4F301EC2CF2B}"/>
              </a:ext>
            </a:extLst>
          </p:cNvPr>
          <p:cNvCxnSpPr>
            <a:cxnSpLocks/>
          </p:cNvCxnSpPr>
          <p:nvPr/>
        </p:nvCxnSpPr>
        <p:spPr>
          <a:xfrm>
            <a:off x="11647553" y="2706760"/>
            <a:ext cx="52717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595AA1-C0BB-4546-AF5A-FB0E43CFBCE7}"/>
              </a:ext>
            </a:extLst>
          </p:cNvPr>
          <p:cNvSpPr txBox="1"/>
          <p:nvPr/>
        </p:nvSpPr>
        <p:spPr>
          <a:xfrm flipH="1">
            <a:off x="1088650" y="2824800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E1B71-0B2F-4D7D-9594-A3EDF2720A9D}"/>
              </a:ext>
            </a:extLst>
          </p:cNvPr>
          <p:cNvSpPr txBox="1"/>
          <p:nvPr/>
        </p:nvSpPr>
        <p:spPr>
          <a:xfrm flipH="1">
            <a:off x="3902975" y="2795005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ADD643-F11F-4D10-8E59-B743F6EADAC9}"/>
              </a:ext>
            </a:extLst>
          </p:cNvPr>
          <p:cNvSpPr txBox="1"/>
          <p:nvPr/>
        </p:nvSpPr>
        <p:spPr>
          <a:xfrm flipH="1">
            <a:off x="6738528" y="2790725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A50438-B1F2-4F37-90C6-5C3767FC06A8}"/>
              </a:ext>
            </a:extLst>
          </p:cNvPr>
          <p:cNvSpPr txBox="1"/>
          <p:nvPr/>
        </p:nvSpPr>
        <p:spPr>
          <a:xfrm flipH="1">
            <a:off x="5988618" y="3451504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8AA590-0802-45CB-A9F8-BCD77DF75B67}"/>
              </a:ext>
            </a:extLst>
          </p:cNvPr>
          <p:cNvSpPr txBox="1"/>
          <p:nvPr/>
        </p:nvSpPr>
        <p:spPr>
          <a:xfrm flipH="1">
            <a:off x="6101022" y="5114746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64AED-D323-4E45-B5A1-BF7DF4F10A3B}"/>
              </a:ext>
            </a:extLst>
          </p:cNvPr>
          <p:cNvSpPr txBox="1"/>
          <p:nvPr/>
        </p:nvSpPr>
        <p:spPr>
          <a:xfrm flipH="1">
            <a:off x="9247598" y="2715533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CBDC9D-F4DA-460B-9136-6CAD8D8C8413}"/>
              </a:ext>
            </a:extLst>
          </p:cNvPr>
          <p:cNvSpPr txBox="1"/>
          <p:nvPr/>
        </p:nvSpPr>
        <p:spPr>
          <a:xfrm flipH="1">
            <a:off x="8624172" y="3507201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448960-CDBC-426D-8C56-AA537F9025FF}"/>
              </a:ext>
            </a:extLst>
          </p:cNvPr>
          <p:cNvSpPr txBox="1"/>
          <p:nvPr/>
        </p:nvSpPr>
        <p:spPr>
          <a:xfrm flipH="1">
            <a:off x="11026312" y="3310620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10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9081AA-E4A0-439F-B761-7E7409EC3228}"/>
              </a:ext>
            </a:extLst>
          </p:cNvPr>
          <p:cNvSpPr txBox="1"/>
          <p:nvPr/>
        </p:nvSpPr>
        <p:spPr>
          <a:xfrm flipH="1">
            <a:off x="8427359" y="4666756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7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8982C3-BB43-48C7-90BC-F3E7D237A061}"/>
              </a:ext>
            </a:extLst>
          </p:cNvPr>
          <p:cNvCxnSpPr>
            <a:cxnSpLocks/>
          </p:cNvCxnSpPr>
          <p:nvPr/>
        </p:nvCxnSpPr>
        <p:spPr>
          <a:xfrm>
            <a:off x="8149796" y="4599591"/>
            <a:ext cx="68540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04B5CF4-B2B3-4B1E-9E71-967C7ADD192C}"/>
              </a:ext>
            </a:extLst>
          </p:cNvPr>
          <p:cNvSpPr txBox="1"/>
          <p:nvPr/>
        </p:nvSpPr>
        <p:spPr>
          <a:xfrm flipH="1">
            <a:off x="7806684" y="6534752"/>
            <a:ext cx="134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Stream 8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4BEE4B4-20BD-4A74-827D-7217C1BFA21D}"/>
              </a:ext>
            </a:extLst>
          </p:cNvPr>
          <p:cNvSpPr/>
          <p:nvPr/>
        </p:nvSpPr>
        <p:spPr>
          <a:xfrm>
            <a:off x="6564308" y="5634752"/>
            <a:ext cx="1585488" cy="900000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Polishing filters 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A9FFC7-E170-48AB-82D9-9A7031EB5231}"/>
              </a:ext>
            </a:extLst>
          </p:cNvPr>
          <p:cNvCxnSpPr>
            <a:cxnSpLocks/>
          </p:cNvCxnSpPr>
          <p:nvPr/>
        </p:nvCxnSpPr>
        <p:spPr>
          <a:xfrm>
            <a:off x="7411649" y="6534752"/>
            <a:ext cx="0" cy="32324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7904A4-DA06-4DA5-AE26-AF3BBC733144}"/>
              </a:ext>
            </a:extLst>
          </p:cNvPr>
          <p:cNvCxnSpPr>
            <a:cxnSpLocks/>
          </p:cNvCxnSpPr>
          <p:nvPr/>
        </p:nvCxnSpPr>
        <p:spPr>
          <a:xfrm flipH="1">
            <a:off x="8149796" y="4258955"/>
            <a:ext cx="55512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0716EA-8B61-4BA9-945D-4C7BE6E66068}"/>
              </a:ext>
            </a:extLst>
          </p:cNvPr>
          <p:cNvCxnSpPr>
            <a:cxnSpLocks/>
          </p:cNvCxnSpPr>
          <p:nvPr/>
        </p:nvCxnSpPr>
        <p:spPr>
          <a:xfrm>
            <a:off x="5902352" y="4332609"/>
            <a:ext cx="71655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29048-96D6-4A46-A39B-31319C8275BB}"/>
              </a:ext>
            </a:extLst>
          </p:cNvPr>
          <p:cNvCxnSpPr>
            <a:cxnSpLocks/>
          </p:cNvCxnSpPr>
          <p:nvPr/>
        </p:nvCxnSpPr>
        <p:spPr>
          <a:xfrm>
            <a:off x="2794640" y="2974556"/>
            <a:ext cx="0" cy="90197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350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6a–combined reject chemical precipitation –CaF2 sludge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EFA1C-813B-42CD-B390-58AB4415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262" y="1447137"/>
            <a:ext cx="7439025" cy="4562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24D08-E6AF-4D17-9DE7-3898AB0827F0}"/>
              </a:ext>
            </a:extLst>
          </p:cNvPr>
          <p:cNvSpPr txBox="1"/>
          <p:nvPr/>
        </p:nvSpPr>
        <p:spPr>
          <a:xfrm flipH="1">
            <a:off x="5605272" y="1087981"/>
            <a:ext cx="1640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7-sludge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E2832-9855-41DC-ADB4-A65E7B39EE7A}"/>
              </a:ext>
            </a:extLst>
          </p:cNvPr>
          <p:cNvSpPr txBox="1"/>
          <p:nvPr/>
        </p:nvSpPr>
        <p:spPr>
          <a:xfrm flipH="1">
            <a:off x="3544802" y="1087982"/>
            <a:ext cx="288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4&amp;5</a:t>
            </a:r>
            <a:r>
              <a:rPr lang="en-SG" sz="1400" dirty="0">
                <a:sym typeface="Wingdings" panose="05000000000000000000" pitchFamily="2" charset="2"/>
              </a:rPr>
              <a:t>3</a:t>
            </a:r>
            <a:r>
              <a:rPr lang="en-SG" sz="1400" dirty="0"/>
              <a:t>5.3 m3/hr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84203-E356-4522-9DDF-15A31C611EB3}"/>
              </a:ext>
            </a:extLst>
          </p:cNvPr>
          <p:cNvSpPr txBox="1"/>
          <p:nvPr/>
        </p:nvSpPr>
        <p:spPr>
          <a:xfrm flipH="1">
            <a:off x="7456127" y="1087981"/>
            <a:ext cx="288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Stream </a:t>
            </a:r>
            <a:r>
              <a:rPr lang="en-SG" sz="1400"/>
              <a:t>6</a:t>
            </a:r>
            <a:r>
              <a:rPr lang="en-SG" sz="1400">
                <a:sym typeface="Wingdings" panose="05000000000000000000" pitchFamily="2" charset="2"/>
              </a:rPr>
              <a:t>33.5</a:t>
            </a:r>
            <a:r>
              <a:rPr lang="en-SG" sz="1400"/>
              <a:t> </a:t>
            </a:r>
            <a:r>
              <a:rPr lang="en-SG" sz="1400" dirty="0"/>
              <a:t>m3/hr</a:t>
            </a:r>
          </a:p>
        </p:txBody>
      </p:sp>
    </p:spTree>
    <p:extLst>
      <p:ext uri="{BB962C8B-B14F-4D97-AF65-F5344CB8AC3E}">
        <p14:creationId xmlns:p14="http://schemas.microsoft.com/office/powerpoint/2010/main" val="1158564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6a–combined reject chemical precipitation –CaF2 sludge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96B8F-8194-405A-83AB-B2D4AAE4EC6A}"/>
              </a:ext>
            </a:extLst>
          </p:cNvPr>
          <p:cNvSpPr txBox="1"/>
          <p:nvPr/>
        </p:nvSpPr>
        <p:spPr>
          <a:xfrm flipH="1">
            <a:off x="9265035" y="2457450"/>
            <a:ext cx="252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&gt;80% of CaF2 sludge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ED7A5-508B-4A24-AF37-B3130470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99" y="1381705"/>
            <a:ext cx="6587863" cy="53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60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6b – NF270 + SWRO With 600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B07BD-1B41-4D6B-AE86-E90C2EFA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05" y="1566936"/>
            <a:ext cx="8305800" cy="961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93FC0-78D4-49F1-9842-ECBB9FA9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593075"/>
            <a:ext cx="9410700" cy="402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6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6b – NF270+SWRO WITH 600 PPM of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73B65-0CD0-42B7-8E79-89A861EF62FF}"/>
              </a:ext>
            </a:extLst>
          </p:cNvPr>
          <p:cNvSpPr txBox="1"/>
          <p:nvPr/>
        </p:nvSpPr>
        <p:spPr>
          <a:xfrm>
            <a:off x="1571210" y="1269182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830D47-10A9-4ACD-8B6F-515565F7FBCF}"/>
              </a:ext>
            </a:extLst>
          </p:cNvPr>
          <p:cNvSpPr txBox="1"/>
          <p:nvPr/>
        </p:nvSpPr>
        <p:spPr>
          <a:xfrm>
            <a:off x="7707820" y="1255534"/>
            <a:ext cx="278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12789-21E7-4119-8EDE-8F765B7B8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7" y="1638514"/>
            <a:ext cx="6045958" cy="5076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FEFAB6-B04F-4B31-8E1A-D4D24DB82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09" y="1603399"/>
            <a:ext cx="5220269" cy="52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5– NF270 followed by SWRO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NF270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99872-E95E-49EE-9340-6F9EA18CA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90" y="1592734"/>
            <a:ext cx="6057900" cy="50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77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7-HFW Effluent treatment – UF, 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AE5B4-AAF8-4A2D-8A66-EC8F1FE2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35" y="1302495"/>
            <a:ext cx="84582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73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7- HFW Effluent treatment ( UF &amp; RO)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91064-4440-4E10-BB9C-C213E580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85" y="1395412"/>
            <a:ext cx="75819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7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7- HFW Effluent treatment (UF&amp; RO)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Pass 1 – BWRO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BDF38-A37E-4A54-A94D-F156AE6B5A2B}"/>
              </a:ext>
            </a:extLst>
          </p:cNvPr>
          <p:cNvSpPr txBox="1"/>
          <p:nvPr/>
        </p:nvSpPr>
        <p:spPr>
          <a:xfrm>
            <a:off x="8446459" y="1292266"/>
            <a:ext cx="202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Pass 2 - BWRO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6367-1E7B-4B52-A28D-939A93AE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92290"/>
            <a:ext cx="6153150" cy="5037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F2F42E-1DFC-4613-BBBC-B822AFDF8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7" r="3728"/>
          <a:stretch/>
        </p:blipFill>
        <p:spPr>
          <a:xfrm>
            <a:off x="6437983" y="1828799"/>
            <a:ext cx="4649117" cy="48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1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5– SWRO (NF permeate and F rich clarified water)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DACA5-98A9-4AA8-9593-0E9B7157511E}"/>
              </a:ext>
            </a:extLst>
          </p:cNvPr>
          <p:cNvSpPr txBox="1"/>
          <p:nvPr/>
        </p:nvSpPr>
        <p:spPr>
          <a:xfrm>
            <a:off x="1723713" y="1222958"/>
            <a:ext cx="344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SWRO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2E0FB-47AE-4281-87B1-DD5BCDEE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592289"/>
            <a:ext cx="6105525" cy="5025155"/>
          </a:xfrm>
          <a:prstGeom prst="rect">
            <a:avLst/>
          </a:prstGeom>
        </p:spPr>
      </p:pic>
      <p:sp>
        <p:nvSpPr>
          <p:cNvPr id="8" name="Star: 5 Points 7">
            <a:extLst>
              <a:ext uri="{FF2B5EF4-FFF2-40B4-BE49-F238E27FC236}">
                <a16:creationId xmlns:a16="http://schemas.microsoft.com/office/drawing/2014/main" id="{D4F9C16F-82D6-4CF1-98DB-B70AAEA4C0F7}"/>
              </a:ext>
            </a:extLst>
          </p:cNvPr>
          <p:cNvSpPr/>
          <p:nvPr/>
        </p:nvSpPr>
        <p:spPr>
          <a:xfrm>
            <a:off x="8461343" y="2412008"/>
            <a:ext cx="108489" cy="150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358AD4D8-4945-4BF5-91C5-345C24E835CA}"/>
              </a:ext>
            </a:extLst>
          </p:cNvPr>
          <p:cNvSpPr/>
          <p:nvPr/>
        </p:nvSpPr>
        <p:spPr>
          <a:xfrm>
            <a:off x="8408184" y="4347137"/>
            <a:ext cx="108489" cy="15043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77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52815-CFA6-45AB-821B-5C53B35D54AE}"/>
              </a:ext>
            </a:extLst>
          </p:cNvPr>
          <p:cNvSpPr txBox="1">
            <a:spLocks/>
          </p:cNvSpPr>
          <p:nvPr/>
        </p:nvSpPr>
        <p:spPr>
          <a:xfrm>
            <a:off x="1092382" y="471396"/>
            <a:ext cx="7513735" cy="566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200" b="1" i="0">
                <a:solidFill>
                  <a:srgbClr val="009999"/>
                </a:solidFill>
                <a:latin typeface="Helvetica Neue Thin"/>
                <a:ea typeface="+mj-ea"/>
                <a:cs typeface="Helvetica Neue Thin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Option 5a</a:t>
            </a:r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Nova Cond" panose="020B0506020202020204" pitchFamily="34" charset="0"/>
              </a:rPr>
              <a:t> -</a:t>
            </a:r>
            <a:r>
              <a:rPr lang="en-SG" sz="4400" b="1" dirty="0"/>
              <a:t> </a:t>
            </a:r>
            <a:r>
              <a:rPr lang="en-SG" sz="4400" baseline="30000" dirty="0">
                <a:solidFill>
                  <a:srgbClr val="002060"/>
                </a:solidFill>
                <a:latin typeface="Arial Nova Cond" panose="020B0506020202020204" pitchFamily="34" charset="0"/>
              </a:rPr>
              <a:t>NF270 followed by SWRO (separate sludge)</a:t>
            </a:r>
            <a:endParaRPr lang="en-US" sz="4400" baseline="30000" dirty="0">
              <a:solidFill>
                <a:srgbClr val="002060"/>
              </a:solidFill>
              <a:latin typeface="Arial Nova Cond" panose="020B0506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8841DC4-617A-4E84-B595-A3A3E6506A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626EC-C59F-4FD6-A38C-CF3A8B36AA67}" type="slidenum">
              <a:rPr kumimoji="0" lang="en-SG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SG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0CB975-8454-4A69-8A09-CD977078BCD3}"/>
              </a:ext>
            </a:extLst>
          </p:cNvPr>
          <p:cNvSpPr txBox="1">
            <a:spLocks/>
          </p:cNvSpPr>
          <p:nvPr/>
        </p:nvSpPr>
        <p:spPr>
          <a:xfrm>
            <a:off x="9681099" y="6418679"/>
            <a:ext cx="2493631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900" b="0" i="0" kern="1200">
                <a:solidFill>
                  <a:schemeClr val="bg1">
                    <a:lumMod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D824EB-FD9A-456A-ADCA-8E4DF56EFC7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 Neue Light"/>
                <a:ea typeface="+mn-ea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Helvetica Neue Light"/>
              <a:ea typeface="+mn-e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660868-776F-49EF-A4DE-14B480001DB4}"/>
              </a:ext>
            </a:extLst>
          </p:cNvPr>
          <p:cNvSpPr/>
          <p:nvPr/>
        </p:nvSpPr>
        <p:spPr>
          <a:xfrm>
            <a:off x="5049786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SWRO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35A1EF-4104-473C-AFCF-504E195C3D2E}"/>
              </a:ext>
            </a:extLst>
          </p:cNvPr>
          <p:cNvSpPr/>
          <p:nvPr/>
        </p:nvSpPr>
        <p:spPr>
          <a:xfrm>
            <a:off x="2073812" y="2095593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NF270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C99B2F-852A-4CAC-A90E-9D93C7574558}"/>
              </a:ext>
            </a:extLst>
          </p:cNvPr>
          <p:cNvCxnSpPr>
            <a:cxnSpLocks/>
          </p:cNvCxnSpPr>
          <p:nvPr/>
        </p:nvCxnSpPr>
        <p:spPr>
          <a:xfrm>
            <a:off x="534049" y="2706760"/>
            <a:ext cx="153976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950ACB-538C-41A0-AAFA-1EBCCCA0F2A3}"/>
              </a:ext>
            </a:extLst>
          </p:cNvPr>
          <p:cNvCxnSpPr>
            <a:cxnSpLocks/>
          </p:cNvCxnSpPr>
          <p:nvPr/>
        </p:nvCxnSpPr>
        <p:spPr>
          <a:xfrm>
            <a:off x="3853796" y="2706760"/>
            <a:ext cx="125131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CCA18B-A1EF-4C6C-BD6A-0353A852CE86}"/>
              </a:ext>
            </a:extLst>
          </p:cNvPr>
          <p:cNvCxnSpPr>
            <a:cxnSpLocks/>
          </p:cNvCxnSpPr>
          <p:nvPr/>
        </p:nvCxnSpPr>
        <p:spPr>
          <a:xfrm>
            <a:off x="3051158" y="3252582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EDCD55-D3DA-49D1-9830-D52A8F6067DC}"/>
              </a:ext>
            </a:extLst>
          </p:cNvPr>
          <p:cNvSpPr txBox="1"/>
          <p:nvPr/>
        </p:nvSpPr>
        <p:spPr>
          <a:xfrm>
            <a:off x="440108" y="2761700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HF WW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649CBE-612A-4C4E-9BF0-3A43EFF51AF4}"/>
              </a:ext>
            </a:extLst>
          </p:cNvPr>
          <p:cNvSpPr/>
          <p:nvPr/>
        </p:nvSpPr>
        <p:spPr>
          <a:xfrm>
            <a:off x="7814932" y="2183205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Polishing Filters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A4F56-A79D-494B-BED4-C969448C10EF}"/>
              </a:ext>
            </a:extLst>
          </p:cNvPr>
          <p:cNvCxnSpPr>
            <a:cxnSpLocks/>
          </p:cNvCxnSpPr>
          <p:nvPr/>
        </p:nvCxnSpPr>
        <p:spPr>
          <a:xfrm>
            <a:off x="9541756" y="2769260"/>
            <a:ext cx="68160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4BC6EA-780A-47F0-9453-3383C65714D3}"/>
              </a:ext>
            </a:extLst>
          </p:cNvPr>
          <p:cNvCxnSpPr>
            <a:cxnSpLocks/>
          </p:cNvCxnSpPr>
          <p:nvPr/>
        </p:nvCxnSpPr>
        <p:spPr>
          <a:xfrm>
            <a:off x="6829770" y="2725458"/>
            <a:ext cx="1017065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FA932-C396-4E1B-AE15-493D801B7DED}"/>
              </a:ext>
            </a:extLst>
          </p:cNvPr>
          <p:cNvCxnSpPr>
            <a:cxnSpLocks/>
          </p:cNvCxnSpPr>
          <p:nvPr/>
        </p:nvCxnSpPr>
        <p:spPr>
          <a:xfrm>
            <a:off x="3051158" y="5142245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CC4C3F2-ED57-4F07-9E6D-BE8AF595D3CB}"/>
              </a:ext>
            </a:extLst>
          </p:cNvPr>
          <p:cNvSpPr/>
          <p:nvPr/>
        </p:nvSpPr>
        <p:spPr>
          <a:xfrm>
            <a:off x="2182200" y="3965511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BB9387-26EF-44D7-82B0-1F824DAEAD5C}"/>
              </a:ext>
            </a:extLst>
          </p:cNvPr>
          <p:cNvSpPr txBox="1"/>
          <p:nvPr/>
        </p:nvSpPr>
        <p:spPr>
          <a:xfrm>
            <a:off x="2383663" y="5861303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Phosphate sludge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52DB7-0751-47CC-A807-DAD3595E51E7}"/>
              </a:ext>
            </a:extLst>
          </p:cNvPr>
          <p:cNvSpPr txBox="1"/>
          <p:nvPr/>
        </p:nvSpPr>
        <p:spPr>
          <a:xfrm>
            <a:off x="648818" y="1995042"/>
            <a:ext cx="203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 150 m3/hr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F:1136 mg/l</a:t>
            </a:r>
          </a:p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PO4: 100 mg/l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DD4D34-7391-45E4-9DDD-4EE26CF453FB}"/>
              </a:ext>
            </a:extLst>
          </p:cNvPr>
          <p:cNvCxnSpPr>
            <a:cxnSpLocks/>
          </p:cNvCxnSpPr>
          <p:nvPr/>
        </p:nvCxnSpPr>
        <p:spPr>
          <a:xfrm>
            <a:off x="5961986" y="3236701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E6EE572-4967-41C9-8178-709271DEE8B7}"/>
              </a:ext>
            </a:extLst>
          </p:cNvPr>
          <p:cNvSpPr/>
          <p:nvPr/>
        </p:nvSpPr>
        <p:spPr>
          <a:xfrm>
            <a:off x="5105114" y="3882609"/>
            <a:ext cx="1779984" cy="1156989"/>
          </a:xfrm>
          <a:custGeom>
            <a:avLst/>
            <a:gdLst>
              <a:gd name="connsiteX0" fmla="*/ 0 w 1779984"/>
              <a:gd name="connsiteY0" fmla="*/ 192835 h 1156989"/>
              <a:gd name="connsiteX1" fmla="*/ 192835 w 1779984"/>
              <a:gd name="connsiteY1" fmla="*/ 0 h 1156989"/>
              <a:gd name="connsiteX2" fmla="*/ 1587149 w 1779984"/>
              <a:gd name="connsiteY2" fmla="*/ 0 h 1156989"/>
              <a:gd name="connsiteX3" fmla="*/ 1779984 w 1779984"/>
              <a:gd name="connsiteY3" fmla="*/ 192835 h 1156989"/>
              <a:gd name="connsiteX4" fmla="*/ 1779984 w 1779984"/>
              <a:gd name="connsiteY4" fmla="*/ 964154 h 1156989"/>
              <a:gd name="connsiteX5" fmla="*/ 1587149 w 1779984"/>
              <a:gd name="connsiteY5" fmla="*/ 1156989 h 1156989"/>
              <a:gd name="connsiteX6" fmla="*/ 192835 w 1779984"/>
              <a:gd name="connsiteY6" fmla="*/ 1156989 h 1156989"/>
              <a:gd name="connsiteX7" fmla="*/ 0 w 1779984"/>
              <a:gd name="connsiteY7" fmla="*/ 964154 h 1156989"/>
              <a:gd name="connsiteX8" fmla="*/ 0 w 1779984"/>
              <a:gd name="connsiteY8" fmla="*/ 192835 h 115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9984" h="1156989">
                <a:moveTo>
                  <a:pt x="0" y="192835"/>
                </a:moveTo>
                <a:cubicBezTo>
                  <a:pt x="0" y="86335"/>
                  <a:pt x="86335" y="0"/>
                  <a:pt x="192835" y="0"/>
                </a:cubicBezTo>
                <a:lnTo>
                  <a:pt x="1587149" y="0"/>
                </a:lnTo>
                <a:cubicBezTo>
                  <a:pt x="1693649" y="0"/>
                  <a:pt x="1779984" y="86335"/>
                  <a:pt x="1779984" y="192835"/>
                </a:cubicBezTo>
                <a:lnTo>
                  <a:pt x="1779984" y="964154"/>
                </a:lnTo>
                <a:cubicBezTo>
                  <a:pt x="1779984" y="1070654"/>
                  <a:pt x="1693649" y="1156989"/>
                  <a:pt x="1587149" y="1156989"/>
                </a:cubicBezTo>
                <a:lnTo>
                  <a:pt x="192835" y="1156989"/>
                </a:lnTo>
                <a:cubicBezTo>
                  <a:pt x="86335" y="1156989"/>
                  <a:pt x="0" y="1070654"/>
                  <a:pt x="0" y="964154"/>
                </a:cubicBezTo>
                <a:lnTo>
                  <a:pt x="0" y="192835"/>
                </a:lnTo>
                <a:close/>
              </a:path>
            </a:pathLst>
          </a:cu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marL="0" marR="0" lvl="0" indent="0" algn="ctr" defTabSz="9334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SG" sz="2100" kern="0" dirty="0">
                <a:solidFill>
                  <a:prstClr val="white"/>
                </a:solidFill>
                <a:latin typeface="Calibri"/>
              </a:rPr>
              <a:t>Coagulation, Clarifier</a:t>
            </a:r>
            <a:endParaRPr kumimoji="0" lang="en-SG" sz="2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B14F41-D3C3-4DC9-ADDF-C5DE873D580F}"/>
              </a:ext>
            </a:extLst>
          </p:cNvPr>
          <p:cNvCxnSpPr>
            <a:cxnSpLocks/>
          </p:cNvCxnSpPr>
          <p:nvPr/>
        </p:nvCxnSpPr>
        <p:spPr>
          <a:xfrm>
            <a:off x="6055414" y="5039598"/>
            <a:ext cx="0" cy="7129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D45FC02-C384-4334-A57B-6978794C147A}"/>
              </a:ext>
            </a:extLst>
          </p:cNvPr>
          <p:cNvSpPr txBox="1"/>
          <p:nvPr/>
        </p:nvSpPr>
        <p:spPr>
          <a:xfrm>
            <a:off x="5782010" y="5704691"/>
            <a:ext cx="2032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CaF2 sludge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2CD745-47C3-4CA2-AE12-557C7721AC40}"/>
              </a:ext>
            </a:extLst>
          </p:cNvPr>
          <p:cNvSpPr/>
          <p:nvPr/>
        </p:nvSpPr>
        <p:spPr>
          <a:xfrm>
            <a:off x="1202641" y="2545503"/>
            <a:ext cx="640473" cy="463373"/>
          </a:xfrm>
          <a:prstGeom prst="ellipse">
            <a:avLst/>
          </a:prstGeom>
          <a:solidFill>
            <a:srgbClr val="4A66AC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 spcFirstLastPara="0" vert="horz" wrap="square" lIns="136490" tIns="136490" rIns="136490" bIns="136490" numCol="1" spcCol="1270" anchor="ctr" anchorCtr="0">
            <a:no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SG" sz="1000" kern="0" dirty="0">
                <a:solidFill>
                  <a:prstClr val="white"/>
                </a:solidFill>
                <a:latin typeface="Calibri"/>
              </a:rPr>
              <a:t>UF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3B8AE9-ABB6-4994-B1FD-295BD4B49DAB}"/>
              </a:ext>
            </a:extLst>
          </p:cNvPr>
          <p:cNvSpPr txBox="1"/>
          <p:nvPr/>
        </p:nvSpPr>
        <p:spPr>
          <a:xfrm>
            <a:off x="9745893" y="2350463"/>
            <a:ext cx="24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SG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Helvetica Neue Light"/>
                <a:cs typeface="Helvetica Neue Light"/>
              </a:rPr>
              <a:t>Treated Water</a:t>
            </a:r>
          </a:p>
        </p:txBody>
      </p:sp>
    </p:spTree>
    <p:extLst>
      <p:ext uri="{BB962C8B-B14F-4D97-AF65-F5344CB8AC3E}">
        <p14:creationId xmlns:p14="http://schemas.microsoft.com/office/powerpoint/2010/main" val="241994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5a – NF270 (Loose membrane)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9ECD2-A306-406A-BCC9-0C8BE279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23" y="1508760"/>
            <a:ext cx="4670108" cy="4550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1BD07-4E14-4955-9492-33D439496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00" y="1508760"/>
            <a:ext cx="5892833" cy="48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5a – SWRO  with pH adjustment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289984-C92E-44C5-AF6C-49728B5F6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925" y="1324555"/>
            <a:ext cx="6679950" cy="55334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AC85F97-181F-4254-8826-AD408551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797" y="1368245"/>
            <a:ext cx="5356475" cy="52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6715-BD30-48FA-A3C3-92BCF526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NEWater spec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BB7FD8-098C-4675-AD5F-6EE3C852B1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BC4A07-FEC1-4AEE-A832-C6AAFAA98F53}"/>
              </a:ext>
            </a:extLst>
          </p:cNvPr>
          <p:cNvGraphicFramePr>
            <a:graphicFrameLocks noGrp="1"/>
          </p:cNvGraphicFramePr>
          <p:nvPr/>
        </p:nvGraphicFramePr>
        <p:xfrm>
          <a:off x="3296035" y="1585940"/>
          <a:ext cx="2604976" cy="4171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0991">
                  <a:extLst>
                    <a:ext uri="{9D8B030D-6E8A-4147-A177-3AD203B41FA5}">
                      <a16:colId xmlns:a16="http://schemas.microsoft.com/office/drawing/2014/main" val="218984585"/>
                    </a:ext>
                  </a:extLst>
                </a:gridCol>
                <a:gridCol w="503587">
                  <a:extLst>
                    <a:ext uri="{9D8B030D-6E8A-4147-A177-3AD203B41FA5}">
                      <a16:colId xmlns:a16="http://schemas.microsoft.com/office/drawing/2014/main" val="3866660340"/>
                    </a:ext>
                  </a:extLst>
                </a:gridCol>
                <a:gridCol w="870398">
                  <a:extLst>
                    <a:ext uri="{9D8B030D-6E8A-4147-A177-3AD203B41FA5}">
                      <a16:colId xmlns:a16="http://schemas.microsoft.com/office/drawing/2014/main" val="2441595131"/>
                    </a:ext>
                  </a:extLst>
                </a:gridCol>
              </a:tblGrid>
              <a:tr h="188747"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Chemical Parameters</a:t>
                      </a:r>
                      <a:endParaRPr lang="en-SG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683938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Ammonia (as N)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&lt;1.0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618509062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Aluminium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&lt;0.1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712291742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Barium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>
                          <a:effectLst/>
                        </a:rPr>
                        <a:t>&lt;0.1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919837049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Boron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478995025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Calcium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>
                          <a:effectLst/>
                        </a:rPr>
                        <a:t>&lt;20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927541362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Chloride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&lt;20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038402440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Copper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709434806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Fluoride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 dirty="0">
                          <a:effectLst/>
                        </a:rPr>
                        <a:t>&lt;0.5</a:t>
                      </a:r>
                      <a:endParaRPr lang="en-SG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653241058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Iron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346131253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Manganese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1400283813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Nitrate (as N)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&lt;5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709205199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Sodium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&lt;20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079727443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Sulphate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633986245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 baseline="30000">
                          <a:effectLst/>
                        </a:rPr>
                        <a:t>Silica (as SiO</a:t>
                      </a:r>
                      <a:r>
                        <a:rPr lang="en-SG" sz="1000" u="none" strike="noStrike" baseline="-25000">
                          <a:effectLst/>
                        </a:rPr>
                        <a:t>2</a:t>
                      </a:r>
                      <a:r>
                        <a:rPr lang="en-SG" sz="1000" u="none" strike="noStrike" baseline="30000">
                          <a:effectLst/>
                        </a:rPr>
                        <a:t>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&lt;3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995959036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Strontium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800" u="none" strike="noStrike">
                          <a:effectLst/>
                        </a:rPr>
                        <a:t>mg/L</a:t>
                      </a:r>
                      <a:endParaRPr lang="en-SG" sz="800" b="0" i="0" u="none" strike="noStrike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800" u="none" strike="noStrike" dirty="0">
                          <a:effectLst/>
                        </a:rPr>
                        <a:t>&lt;0.1</a:t>
                      </a:r>
                      <a:endParaRPr lang="en-SG" sz="800" b="0" i="0" u="none" strike="noStrike" dirty="0">
                        <a:solidFill>
                          <a:srgbClr val="3F3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151291290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Total Trihalomethanes Ratio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-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&lt;0.04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312196988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Total Organic Carbon (TOC)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>
                          <a:effectLst/>
                        </a:rPr>
                        <a:t>&lt;0.5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679357494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 baseline="30000">
                          <a:effectLst/>
                        </a:rPr>
                        <a:t>Total Hardness (as CaCO</a:t>
                      </a:r>
                      <a:r>
                        <a:rPr lang="en-SG" sz="1000" u="none" strike="noStrike" baseline="-25000">
                          <a:effectLst/>
                        </a:rPr>
                        <a:t>3</a:t>
                      </a:r>
                      <a:r>
                        <a:rPr lang="en-SG" sz="1000" u="none" strike="noStrike" baseline="30000">
                          <a:effectLst/>
                        </a:rPr>
                        <a:t>)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&lt;50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496644106"/>
                  </a:ext>
                </a:extLst>
              </a:tr>
              <a:tr h="188747"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Zinc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1000" u="none" strike="noStrike">
                          <a:effectLst/>
                        </a:rPr>
                        <a:t>mg/L</a:t>
                      </a:r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000" u="none" strike="noStrike" dirty="0">
                          <a:effectLst/>
                        </a:rPr>
                        <a:t>&lt;0.1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796" marR="5796" marT="5796" marB="0"/>
                </a:tc>
                <a:extLst>
                  <a:ext uri="{0D108BD9-81ED-4DB2-BD59-A6C34878D82A}">
                    <a16:rowId xmlns:a16="http://schemas.microsoft.com/office/drawing/2014/main" val="242904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65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6A2C-5C85-4F85-BC67-E3555A7BD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Option 5a – polishing BWRO  to meet NEWater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3E65C-3A05-4C11-8930-5023A8B9D1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1FC1F-964F-43D6-98B8-18CE880D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" y="1410471"/>
            <a:ext cx="6629400" cy="52742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D8E113-AAB6-480F-9905-A821C6A5D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81" y="1410471"/>
            <a:ext cx="5525519" cy="544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6906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A00906AA-FBFA-43F9-9D92-C029BFC46738}"/>
</file>

<file path=customXml/itemProps2.xml><?xml version="1.0" encoding="utf-8"?>
<ds:datastoreItem xmlns:ds="http://schemas.openxmlformats.org/officeDocument/2006/customXml" ds:itemID="{2FCF422A-0474-4DAB-A748-393A227C2FF2}"/>
</file>

<file path=customXml/itemProps3.xml><?xml version="1.0" encoding="utf-8"?>
<ds:datastoreItem xmlns:ds="http://schemas.openxmlformats.org/officeDocument/2006/customXml" ds:itemID="{7EF504EB-B9A7-4E5F-88F0-9BD2EC0642BC}"/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890</Words>
  <Application>Microsoft Office PowerPoint</Application>
  <PresentationFormat>Widescreen</PresentationFormat>
  <Paragraphs>284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Nova Cond</vt:lpstr>
      <vt:lpstr>Calibri</vt:lpstr>
      <vt:lpstr>Helvetica Neue Light</vt:lpstr>
      <vt:lpstr>Helvetica Neue Thin</vt:lpstr>
      <vt:lpstr>IBM Plex Sans</vt:lpstr>
      <vt:lpstr>IBM Plex Sans Light</vt:lpstr>
      <vt:lpstr>Merriweather</vt:lpstr>
      <vt:lpstr>Surrey template</vt:lpstr>
      <vt:lpstr>PowerPoint Presentation</vt:lpstr>
      <vt:lpstr>PowerPoint Presentation</vt:lpstr>
      <vt:lpstr>Option 5– NF270 followed by SWRO</vt:lpstr>
      <vt:lpstr>Option 5– SWRO (NF permeate and F rich clarified water)</vt:lpstr>
      <vt:lpstr>PowerPoint Presentation</vt:lpstr>
      <vt:lpstr>Option 5a – NF270 (Loose membrane)</vt:lpstr>
      <vt:lpstr>Option 5a – SWRO  with pH adjustment</vt:lpstr>
      <vt:lpstr>NEWater spec</vt:lpstr>
      <vt:lpstr>Option 5a – polishing BWRO  to meet NEWater</vt:lpstr>
      <vt:lpstr>Option 5a - NF270 Reject chemical precipitation using Ca(OH)2 </vt:lpstr>
      <vt:lpstr>Option 5a- NF270 Reject chemical precipitation using Ca(OH)2 </vt:lpstr>
      <vt:lpstr>Option 5a-SWRO Reject chemical precipitation </vt:lpstr>
      <vt:lpstr>Option 5a -SWRO Reject chemical precipitation </vt:lpstr>
      <vt:lpstr>PowerPoint Presentation</vt:lpstr>
      <vt:lpstr>HFW – Feed Water Characteristics</vt:lpstr>
      <vt:lpstr>Option 6 – NF270 + SWRO With 800 ppm of F</vt:lpstr>
      <vt:lpstr>Option 6 – NF270 + SWRO With 800 ppm of F</vt:lpstr>
      <vt:lpstr>Option 6 – NF270+SWRO with 800 PPM of F</vt:lpstr>
      <vt:lpstr>Option 6 – Polishing BWRO  to meet NEWater</vt:lpstr>
      <vt:lpstr>Option 6 – Polishing BWRO  to meet NEWater</vt:lpstr>
      <vt:lpstr>Option 6-NF270 Reject chemical precipitation using Ca(OH)2 </vt:lpstr>
      <vt:lpstr>Option 6- NF270 Reject chemical precipitation using Ca(OH)2 </vt:lpstr>
      <vt:lpstr>Option 6- SWRO Reject chemical precipitation </vt:lpstr>
      <vt:lpstr>Option 6 -SWRO Reject chemical precipitation</vt:lpstr>
      <vt:lpstr>PowerPoint Presentation</vt:lpstr>
      <vt:lpstr>Option 6a–combined reject chemical precipitation –CaF2 sludge</vt:lpstr>
      <vt:lpstr>Option 6a–combined reject chemical precipitation –CaF2 sludge</vt:lpstr>
      <vt:lpstr>Option 6b – NF270 + SWRO With 600 ppm of F</vt:lpstr>
      <vt:lpstr>Option 6b – NF270+SWRO WITH 600 PPM of F</vt:lpstr>
      <vt:lpstr>Option 7-HFW Effluent treatment – UF, RO</vt:lpstr>
      <vt:lpstr>Option 7- HFW Effluent treatment ( UF &amp; RO)</vt:lpstr>
      <vt:lpstr>Option 7- HFW Effluent treatment (UF&amp; 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57</cp:revision>
  <dcterms:created xsi:type="dcterms:W3CDTF">2021-11-22T08:40:14Z</dcterms:created>
  <dcterms:modified xsi:type="dcterms:W3CDTF">2021-12-07T07:44:52Z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108500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