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882" r:id="rId2"/>
    <p:sldId id="1083" r:id="rId3"/>
    <p:sldId id="1084" r:id="rId4"/>
    <p:sldId id="1085" r:id="rId5"/>
    <p:sldId id="1086" r:id="rId6"/>
    <p:sldId id="1087" r:id="rId7"/>
    <p:sldId id="1088" r:id="rId8"/>
    <p:sldId id="1089" r:id="rId9"/>
    <p:sldId id="1090" r:id="rId10"/>
    <p:sldId id="1091" r:id="rId11"/>
    <p:sldId id="1092" r:id="rId12"/>
    <p:sldId id="1093" r:id="rId13"/>
    <p:sldId id="1094" r:id="rId14"/>
    <p:sldId id="1101" r:id="rId15"/>
    <p:sldId id="1097" r:id="rId16"/>
    <p:sldId id="1098" r:id="rId17"/>
    <p:sldId id="1099" r:id="rId18"/>
    <p:sldId id="11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861C21-6F23-4587-B16F-5E04B0F2DF1F}" v="2" dt="2021-12-07T07:57:30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8291" autoAdjust="0"/>
  </p:normalViewPr>
  <p:slideViewPr>
    <p:cSldViewPr snapToGrid="0">
      <p:cViewPr varScale="1">
        <p:scale>
          <a:sx n="50" d="100"/>
          <a:sy n="50" d="100"/>
        </p:scale>
        <p:origin x="139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A7861C21-6F23-4587-B16F-5E04B0F2DF1F}"/>
    <pc:docChg chg="custSel addSld delSld modSld">
      <pc:chgData name="Siva Kumar Kota" userId="8cadb4c2-62b7-4d45-8089-660ce4513362" providerId="ADAL" clId="{A7861C21-6F23-4587-B16F-5E04B0F2DF1F}" dt="2021-12-07T07:57:30.619" v="252"/>
      <pc:docMkLst>
        <pc:docMk/>
      </pc:docMkLst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4121197699" sldId="886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4136789942" sldId="886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7113012" sldId="887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792686615" sldId="887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961497948" sldId="888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382051679" sldId="888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2413810227" sldId="890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890403931" sldId="891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187760483" sldId="891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2117245250" sldId="894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453349708" sldId="894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1120543923" sldId="897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509988946" sldId="897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451451838" sldId="899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873606637" sldId="899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978260002" sldId="900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151973529" sldId="900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687095298" sldId="901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080041269" sldId="901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1939355348" sldId="902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995657661" sldId="902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934629745" sldId="903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2134715063" sldId="903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22540311" sldId="904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2569128665" sldId="904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461160191" sldId="906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4201517670" sldId="906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646936375" sldId="911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4195013369" sldId="911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023359945" sldId="913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3721220539" sldId="913"/>
        </pc:sldMkLst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457856043" sldId="915"/>
        </pc:sldMkLst>
      </pc:sldChg>
      <pc:sldChg chg="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1064935820" sldId="915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751912435" sldId="925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1643437378" sldId="1009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746273862" sldId="1010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1575238378" sldId="1011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1591386107" sldId="1012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691832597" sldId="1013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2993327323" sldId="1016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2437323863" sldId="1017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3234608722" sldId="1019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3901003244" sldId="1021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528811835" sldId="1022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478773296" sldId="1023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83047701" sldId="1024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2909477524" sldId="1025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1660628167" sldId="1026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863438856" sldId="1027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339678937" sldId="1028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931566031" sldId="1029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562506295" sldId="1030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900325582" sldId="1032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963527653" sldId="1035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390477889" sldId="1036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391777907" sldId="1037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2832813272" sldId="1040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419948263" sldId="1053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252265321" sldId="1054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671002944" sldId="1055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932654694" sldId="1056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16133175" sldId="1057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6050154" sldId="1058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928137803" sldId="1059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031857709" sldId="1060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653436385" sldId="1061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05796434" sldId="1063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082504455" sldId="1064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158564686" sldId="1065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876460678" sldId="1066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237763977" sldId="1068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823505750" sldId="1069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879450621" sldId="1070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726289445" sldId="1071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522454596" sldId="1074"/>
        </pc:sldMkLst>
      </pc:sldChg>
      <pc:sldChg chg="del">
        <pc:chgData name="Siva Kumar Kota" userId="8cadb4c2-62b7-4d45-8089-660ce4513362" providerId="ADAL" clId="{A7861C21-6F23-4587-B16F-5E04B0F2DF1F}" dt="2021-12-07T07:50:19.802" v="0" actId="47"/>
        <pc:sldMkLst>
          <pc:docMk/>
          <pc:sldMk cId="2551574624" sldId="1075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757249817" sldId="1076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565979971" sldId="1077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587866906" sldId="1078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3919960077" sldId="1079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512904723" sldId="1080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1300827087" sldId="1081"/>
        </pc:sldMkLst>
      </pc:sldChg>
      <pc:sldChg chg="del">
        <pc:chgData name="Siva Kumar Kota" userId="8cadb4c2-62b7-4d45-8089-660ce4513362" providerId="ADAL" clId="{A7861C21-6F23-4587-B16F-5E04B0F2DF1F}" dt="2021-12-07T07:50:30.030" v="1" actId="47"/>
        <pc:sldMkLst>
          <pc:docMk/>
          <pc:sldMk cId="2161031471" sldId="1082"/>
        </pc:sldMkLst>
      </pc:sldChg>
      <pc:sldChg chg="modSp mod">
        <pc:chgData name="Siva Kumar Kota" userId="8cadb4c2-62b7-4d45-8089-660ce4513362" providerId="ADAL" clId="{A7861C21-6F23-4587-B16F-5E04B0F2DF1F}" dt="2021-12-07T07:57:02.662" v="250" actId="6549"/>
        <pc:sldMkLst>
          <pc:docMk/>
          <pc:sldMk cId="3407437024" sldId="1096"/>
        </pc:sldMkLst>
        <pc:spChg chg="mod">
          <ac:chgData name="Siva Kumar Kota" userId="8cadb4c2-62b7-4d45-8089-660ce4513362" providerId="ADAL" clId="{A7861C21-6F23-4587-B16F-5E04B0F2DF1F}" dt="2021-12-07T07:57:02.662" v="250" actId="6549"/>
          <ac:spMkLst>
            <pc:docMk/>
            <pc:sldMk cId="3407437024" sldId="1096"/>
            <ac:spMk id="7" creationId="{4BE604CD-F850-484D-89DA-F5D081275A26}"/>
          </ac:spMkLst>
        </pc:spChg>
      </pc:sldChg>
      <pc:sldChg chg="add">
        <pc:chgData name="Siva Kumar Kota" userId="8cadb4c2-62b7-4d45-8089-660ce4513362" providerId="ADAL" clId="{A7861C21-6F23-4587-B16F-5E04B0F2DF1F}" dt="2021-12-07T07:57:30.619" v="252"/>
        <pc:sldMkLst>
          <pc:docMk/>
          <pc:sldMk cId="2624657935" sldId="1102"/>
        </pc:sldMkLst>
      </pc:sldChg>
      <pc:sldChg chg="modSp del">
        <pc:chgData name="Siva Kumar Kota" userId="8cadb4c2-62b7-4d45-8089-660ce4513362" providerId="ADAL" clId="{A7861C21-6F23-4587-B16F-5E04B0F2DF1F}" dt="2021-12-07T07:57:23.910" v="251" actId="2696"/>
        <pc:sldMkLst>
          <pc:docMk/>
          <pc:sldMk cId="2710855179" sldId="1102"/>
        </pc:sldMkLst>
        <pc:graphicFrameChg chg="mod">
          <ac:chgData name="Siva Kumar Kota" userId="8cadb4c2-62b7-4d45-8089-660ce4513362" providerId="ADAL" clId="{A7861C21-6F23-4587-B16F-5E04B0F2DF1F}" dt="2021-12-07T07:51:39.212" v="2" actId="1957"/>
          <ac:graphicFrameMkLst>
            <pc:docMk/>
            <pc:sldMk cId="2710855179" sldId="1102"/>
            <ac:graphicFrameMk id="8" creationId="{1663833F-023F-47FB-A3AD-F723CEEE3C6C}"/>
          </ac:graphicFrameMkLst>
        </pc:graphicFrameChg>
      </pc:sldChg>
    </pc:docChg>
  </pc:docChgLst>
  <pc:docChgLst>
    <pc:chgData name="Siva Kumar Kota" userId="8cadb4c2-62b7-4d45-8089-660ce4513362" providerId="ADAL" clId="{42AC91CF-1A72-4534-8FE0-16028BB4B935}"/>
    <pc:docChg chg="custSel modSld">
      <pc:chgData name="Siva Kumar Kota" userId="8cadb4c2-62b7-4d45-8089-660ce4513362" providerId="ADAL" clId="{42AC91CF-1A72-4534-8FE0-16028BB4B935}" dt="2021-12-03T08:32:43.761" v="201" actId="13926"/>
      <pc:docMkLst>
        <pc:docMk/>
      </pc:docMkLst>
      <pc:sldChg chg="modSp mod">
        <pc:chgData name="Siva Kumar Kota" userId="8cadb4c2-62b7-4d45-8089-660ce4513362" providerId="ADAL" clId="{42AC91CF-1A72-4534-8FE0-16028BB4B935}" dt="2021-12-03T08:32:43.761" v="201" actId="13926"/>
        <pc:sldMkLst>
          <pc:docMk/>
          <pc:sldMk cId="934629745" sldId="903"/>
        </pc:sldMkLst>
        <pc:graphicFrameChg chg="mod modGraphic">
          <ac:chgData name="Siva Kumar Kota" userId="8cadb4c2-62b7-4d45-8089-660ce4513362" providerId="ADAL" clId="{42AC91CF-1A72-4534-8FE0-16028BB4B935}" dt="2021-12-03T08:32:43.761" v="201" actId="13926"/>
          <ac:graphicFrameMkLst>
            <pc:docMk/>
            <pc:sldMk cId="934629745" sldId="903"/>
            <ac:graphicFrameMk id="7" creationId="{C52E3FBD-FF8E-4817-9516-F5D81EA544FF}"/>
          </ac:graphicFrameMkLst>
        </pc:graphicFrameChg>
      </pc:sldChg>
      <pc:sldChg chg="modSp mod">
        <pc:chgData name="Siva Kumar Kota" userId="8cadb4c2-62b7-4d45-8089-660ce4513362" providerId="ADAL" clId="{42AC91CF-1A72-4534-8FE0-16028BB4B935}" dt="2021-12-03T08:02:45.783" v="31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42AC91CF-1A72-4534-8FE0-16028BB4B935}" dt="2021-12-03T08:02:32.555" v="23" actId="20577"/>
          <ac:spMkLst>
            <pc:docMk/>
            <pc:sldMk cId="4195013369" sldId="911"/>
            <ac:spMk id="2" creationId="{5F74A19E-9AA0-4AA4-A652-FAB2EF51F365}"/>
          </ac:spMkLst>
        </pc:spChg>
        <pc:spChg chg="mod">
          <ac:chgData name="Siva Kumar Kota" userId="8cadb4c2-62b7-4d45-8089-660ce4513362" providerId="ADAL" clId="{42AC91CF-1A72-4534-8FE0-16028BB4B935}" dt="2021-12-03T08:02:45.783" v="31" actId="20577"/>
          <ac:spMkLst>
            <pc:docMk/>
            <pc:sldMk cId="4195013369" sldId="911"/>
            <ac:spMk id="13" creationId="{7297E83F-76A1-4835-8C35-552464489596}"/>
          </ac:spMkLst>
        </pc:spChg>
      </pc:sldChg>
      <pc:sldChg chg="modSp mod">
        <pc:chgData name="Siva Kumar Kota" userId="8cadb4c2-62b7-4d45-8089-660ce4513362" providerId="ADAL" clId="{42AC91CF-1A72-4534-8FE0-16028BB4B935}" dt="2021-12-03T08:05:09.437" v="200" actId="403"/>
        <pc:sldMkLst>
          <pc:docMk/>
          <pc:sldMk cId="1778405746" sldId="917"/>
        </pc:sldMkLst>
        <pc:spChg chg="mod">
          <ac:chgData name="Siva Kumar Kota" userId="8cadb4c2-62b7-4d45-8089-660ce4513362" providerId="ADAL" clId="{42AC91CF-1A72-4534-8FE0-16028BB4B935}" dt="2021-12-03T08:05:09.437" v="200" actId="403"/>
          <ac:spMkLst>
            <pc:docMk/>
            <pc:sldMk cId="1778405746" sldId="917"/>
            <ac:spMk id="2" creationId="{93815754-BD64-4D54-84C9-DADFBA41DDA6}"/>
          </ac:spMkLst>
        </pc:spChg>
        <pc:spChg chg="mod">
          <ac:chgData name="Siva Kumar Kota" userId="8cadb4c2-62b7-4d45-8089-660ce4513362" providerId="ADAL" clId="{42AC91CF-1A72-4534-8FE0-16028BB4B935}" dt="2021-12-03T08:04:58" v="198" actId="5793"/>
          <ac:spMkLst>
            <pc:docMk/>
            <pc:sldMk cId="1778405746" sldId="917"/>
            <ac:spMk id="4" creationId="{A95203FC-F0B1-47CC-88DA-64E17E41D5DF}"/>
          </ac:spMkLst>
        </pc:spChg>
      </pc:sldChg>
    </pc:docChg>
  </pc:docChgLst>
  <pc:docChgLst>
    <pc:chgData name="Siva Kumar Kota" userId="8cadb4c2-62b7-4d45-8089-660ce4513362" providerId="ADAL" clId="{B16F21D6-94FB-4E29-A8D5-FB37B4C0AD14}"/>
    <pc:docChg chg="undo custSel addSld delSld modSld sldOrd">
      <pc:chgData name="Siva Kumar Kota" userId="8cadb4c2-62b7-4d45-8089-660ce4513362" providerId="ADAL" clId="{B16F21D6-94FB-4E29-A8D5-FB37B4C0AD14}" dt="2021-12-06T04:17:57.821" v="1574" actId="207"/>
      <pc:docMkLst>
        <pc:docMk/>
      </pc:docMkLst>
      <pc:sldChg chg="modSp mod">
        <pc:chgData name="Siva Kumar Kota" userId="8cadb4c2-62b7-4d45-8089-660ce4513362" providerId="ADAL" clId="{B16F21D6-94FB-4E29-A8D5-FB37B4C0AD14}" dt="2021-12-05T18:53:53.031" v="1459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16F21D6-94FB-4E29-A8D5-FB37B4C0AD14}" dt="2021-12-05T18:53:53.031" v="1459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16F21D6-94FB-4E29-A8D5-FB37B4C0AD14}" dt="2021-12-05T18:06:35.778" v="629" actId="2696"/>
        <pc:sldMkLst>
          <pc:docMk/>
          <pc:sldMk cId="912866699" sldId="886"/>
        </pc:sldMkLst>
      </pc:sldChg>
      <pc:sldChg chg="modSp add mod">
        <pc:chgData name="Siva Kumar Kota" userId="8cadb4c2-62b7-4d45-8089-660ce4513362" providerId="ADAL" clId="{B16F21D6-94FB-4E29-A8D5-FB37B4C0AD14}" dt="2021-12-05T18:06:56.548" v="645" actId="20577"/>
        <pc:sldMkLst>
          <pc:docMk/>
          <pc:sldMk cId="4121197699" sldId="886"/>
        </pc:sldMkLst>
        <pc:spChg chg="mod">
          <ac:chgData name="Siva Kumar Kota" userId="8cadb4c2-62b7-4d45-8089-660ce4513362" providerId="ADAL" clId="{B16F21D6-94FB-4E29-A8D5-FB37B4C0AD14}" dt="2021-12-05T18:06:56.548" v="645" actId="20577"/>
          <ac:spMkLst>
            <pc:docMk/>
            <pc:sldMk cId="4121197699" sldId="886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11:13.590" v="743" actId="20577"/>
        <pc:sldMkLst>
          <pc:docMk/>
          <pc:sldMk cId="1792686615" sldId="887"/>
        </pc:sldMkLst>
        <pc:spChg chg="mod">
          <ac:chgData name="Siva Kumar Kota" userId="8cadb4c2-62b7-4d45-8089-660ce4513362" providerId="ADAL" clId="{B16F21D6-94FB-4E29-A8D5-FB37B4C0AD14}" dt="2021-12-05T18:11:13.590" v="743" actId="20577"/>
          <ac:spMkLst>
            <pc:docMk/>
            <pc:sldMk cId="1792686615" sldId="887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2048641409" sldId="887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46518399" sldId="888"/>
        </pc:sldMkLst>
      </pc:sldChg>
      <pc:sldChg chg="add">
        <pc:chgData name="Siva Kumar Kota" userId="8cadb4c2-62b7-4d45-8089-660ce4513362" providerId="ADAL" clId="{B16F21D6-94FB-4E29-A8D5-FB37B4C0AD14}" dt="2021-12-05T18:11:04.458" v="728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B16F21D6-94FB-4E29-A8D5-FB37B4C0AD14}" dt="2021-12-05T18:08:49.057" v="719" actId="2696"/>
        <pc:sldMkLst>
          <pc:docMk/>
          <pc:sldMk cId="4292080253" sldId="889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51408375" sldId="890"/>
        </pc:sldMkLst>
      </pc:sldChg>
      <pc:sldChg chg="add ord">
        <pc:chgData name="Siva Kumar Kota" userId="8cadb4c2-62b7-4d45-8089-660ce4513362" providerId="ADAL" clId="{B16F21D6-94FB-4E29-A8D5-FB37B4C0AD14}" dt="2021-12-05T18:12:15.415" v="74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543951893" sldId="891"/>
        </pc:sldMkLst>
      </pc:sldChg>
      <pc:sldChg chg="modSp add mod">
        <pc:chgData name="Siva Kumar Kota" userId="8cadb4c2-62b7-4d45-8089-660ce4513362" providerId="ADAL" clId="{B16F21D6-94FB-4E29-A8D5-FB37B4C0AD14}" dt="2021-12-05T18:02:07.585" v="505" actId="20577"/>
        <pc:sldMkLst>
          <pc:docMk/>
          <pc:sldMk cId="1890403931" sldId="891"/>
        </pc:sldMkLst>
        <pc:spChg chg="mod">
          <ac:chgData name="Siva Kumar Kota" userId="8cadb4c2-62b7-4d45-8089-660ce4513362" providerId="ADAL" clId="{B16F21D6-94FB-4E29-A8D5-FB37B4C0AD14}" dt="2021-12-05T18:02:07.585" v="505" actId="20577"/>
          <ac:spMkLst>
            <pc:docMk/>
            <pc:sldMk cId="1890403931" sldId="89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8:20.683" v="717" actId="2696"/>
        <pc:sldMkLst>
          <pc:docMk/>
          <pc:sldMk cId="492920049" sldId="892"/>
        </pc:sldMkLst>
      </pc:sldChg>
      <pc:sldChg chg="del">
        <pc:chgData name="Siva Kumar Kota" userId="8cadb4c2-62b7-4d45-8089-660ce4513362" providerId="ADAL" clId="{B16F21D6-94FB-4E29-A8D5-FB37B4C0AD14}" dt="2021-12-05T18:08:35.064" v="718" actId="2696"/>
        <pc:sldMkLst>
          <pc:docMk/>
          <pc:sldMk cId="2032139060" sldId="893"/>
        </pc:sldMkLst>
      </pc:sldChg>
      <pc:sldChg chg="modSp add mod">
        <pc:chgData name="Siva Kumar Kota" userId="8cadb4c2-62b7-4d45-8089-660ce4513362" providerId="ADAL" clId="{B16F21D6-94FB-4E29-A8D5-FB37B4C0AD14}" dt="2021-12-05T18:02:19.466" v="520" actId="20577"/>
        <pc:sldMkLst>
          <pc:docMk/>
          <pc:sldMk cId="2453349708" sldId="894"/>
        </pc:sldMkLst>
        <pc:spChg chg="mod">
          <ac:chgData name="Siva Kumar Kota" userId="8cadb4c2-62b7-4d45-8089-660ce4513362" providerId="ADAL" clId="{B16F21D6-94FB-4E29-A8D5-FB37B4C0AD14}" dt="2021-12-05T18:02:19.466" v="520" actId="20577"/>
          <ac:spMkLst>
            <pc:docMk/>
            <pc:sldMk cId="2453349708" sldId="894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289260984" sldId="894"/>
        </pc:sldMkLst>
      </pc:sldChg>
      <pc:sldChg chg="del">
        <pc:chgData name="Siva Kumar Kota" userId="8cadb4c2-62b7-4d45-8089-660ce4513362" providerId="ADAL" clId="{B16F21D6-94FB-4E29-A8D5-FB37B4C0AD14}" dt="2021-12-05T18:03:22.524" v="570" actId="2696"/>
        <pc:sldMkLst>
          <pc:docMk/>
          <pc:sldMk cId="2921008917" sldId="896"/>
        </pc:sldMkLst>
      </pc:sldChg>
      <pc:sldChg chg="modSp mod ord">
        <pc:chgData name="Siva Kumar Kota" userId="8cadb4c2-62b7-4d45-8089-660ce4513362" providerId="ADAL" clId="{B16F21D6-94FB-4E29-A8D5-FB37B4C0AD14}" dt="2021-12-05T18:07:22.038" v="668" actId="20577"/>
        <pc:sldMkLst>
          <pc:docMk/>
          <pc:sldMk cId="1509988946" sldId="897"/>
        </pc:sldMkLst>
        <pc:spChg chg="mod">
          <ac:chgData name="Siva Kumar Kota" userId="8cadb4c2-62b7-4d45-8089-660ce4513362" providerId="ADAL" clId="{B16F21D6-94FB-4E29-A8D5-FB37B4C0AD14}" dt="2021-12-05T18:07:22.038" v="668" actId="20577"/>
          <ac:spMkLst>
            <pc:docMk/>
            <pc:sldMk cId="1509988946" sldId="897"/>
            <ac:spMk id="2" creationId="{5F74A19E-9AA0-4AA4-A652-FAB2EF51F365}"/>
          </ac:spMkLst>
        </pc:spChg>
        <pc:spChg chg="mod">
          <ac:chgData name="Siva Kumar Kota" userId="8cadb4c2-62b7-4d45-8089-660ce4513362" providerId="ADAL" clId="{B16F21D6-94FB-4E29-A8D5-FB37B4C0AD14}" dt="2021-12-05T18:04:15.505" v="600" actId="20577"/>
          <ac:spMkLst>
            <pc:docMk/>
            <pc:sldMk cId="1509988946" sldId="897"/>
            <ac:spMk id="13" creationId="{FAFAD44D-1F5C-47DF-AC4A-388DA789D7E0}"/>
          </ac:spMkLst>
        </pc:spChg>
        <pc:graphicFrameChg chg="mod modGraphic">
          <ac:chgData name="Siva Kumar Kota" userId="8cadb4c2-62b7-4d45-8089-660ce4513362" providerId="ADAL" clId="{B16F21D6-94FB-4E29-A8D5-FB37B4C0AD14}" dt="2021-12-05T18:04:04.771" v="582" actId="20577"/>
          <ac:graphicFrameMkLst>
            <pc:docMk/>
            <pc:sldMk cId="1509988946" sldId="897"/>
            <ac:graphicFrameMk id="10" creationId="{991198CE-1B1D-4765-987E-C6860BF61B2F}"/>
          </ac:graphicFrameMkLst>
        </pc:graphicFrameChg>
      </pc:sldChg>
      <pc:sldChg chg="modSp del mod ord">
        <pc:chgData name="Siva Kumar Kota" userId="8cadb4c2-62b7-4d45-8089-660ce4513362" providerId="ADAL" clId="{B16F21D6-94FB-4E29-A8D5-FB37B4C0AD14}" dt="2021-12-05T18:48:21.764" v="1395" actId="47"/>
        <pc:sldMkLst>
          <pc:docMk/>
          <pc:sldMk cId="172696515" sldId="898"/>
        </pc:sldMkLst>
        <pc:spChg chg="mod">
          <ac:chgData name="Siva Kumar Kota" userId="8cadb4c2-62b7-4d45-8089-660ce4513362" providerId="ADAL" clId="{B16F21D6-94FB-4E29-A8D5-FB37B4C0AD14}" dt="2021-12-05T18:07:36.401" v="688" actId="20577"/>
          <ac:spMkLst>
            <pc:docMk/>
            <pc:sldMk cId="172696515" sldId="898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1:59.191" v="815" actId="20577"/>
        <pc:sldMkLst>
          <pc:docMk/>
          <pc:sldMk cId="1873606637" sldId="899"/>
        </pc:sldMkLst>
        <pc:spChg chg="mod">
          <ac:chgData name="Siva Kumar Kota" userId="8cadb4c2-62b7-4d45-8089-660ce4513362" providerId="ADAL" clId="{B16F21D6-94FB-4E29-A8D5-FB37B4C0AD14}" dt="2021-12-05T18:21:59.191" v="815" actId="20577"/>
          <ac:spMkLst>
            <pc:docMk/>
            <pc:sldMk cId="1873606637" sldId="899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988375939" sldId="899"/>
        </pc:sldMkLst>
      </pc:sldChg>
      <pc:sldChg chg="modSp add mod">
        <pc:chgData name="Siva Kumar Kota" userId="8cadb4c2-62b7-4d45-8089-660ce4513362" providerId="ADAL" clId="{B16F21D6-94FB-4E29-A8D5-FB37B4C0AD14}" dt="2021-12-05T18:22:05.887" v="816" actId="20577"/>
        <pc:sldMkLst>
          <pc:docMk/>
          <pc:sldMk cId="2978260002" sldId="900"/>
        </pc:sldMkLst>
        <pc:spChg chg="mod">
          <ac:chgData name="Siva Kumar Kota" userId="8cadb4c2-62b7-4d45-8089-660ce4513362" providerId="ADAL" clId="{B16F21D6-94FB-4E29-A8D5-FB37B4C0AD14}" dt="2021-12-05T18:22:05.887" v="816" actId="20577"/>
          <ac:spMkLst>
            <pc:docMk/>
            <pc:sldMk cId="2978260002" sldId="900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4088817292" sldId="900"/>
        </pc:sldMkLst>
      </pc:sldChg>
      <pc:sldChg chg="modSp add mod">
        <pc:chgData name="Siva Kumar Kota" userId="8cadb4c2-62b7-4d45-8089-660ce4513362" providerId="ADAL" clId="{B16F21D6-94FB-4E29-A8D5-FB37B4C0AD14}" dt="2021-12-05T18:22:11.870" v="817" actId="20577"/>
        <pc:sldMkLst>
          <pc:docMk/>
          <pc:sldMk cId="2687095298" sldId="901"/>
        </pc:sldMkLst>
        <pc:spChg chg="mod">
          <ac:chgData name="Siva Kumar Kota" userId="8cadb4c2-62b7-4d45-8089-660ce4513362" providerId="ADAL" clId="{B16F21D6-94FB-4E29-A8D5-FB37B4C0AD14}" dt="2021-12-05T18:22:11.870" v="817" actId="20577"/>
          <ac:spMkLst>
            <pc:docMk/>
            <pc:sldMk cId="2687095298" sldId="90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826495289" sldId="901"/>
        </pc:sldMkLst>
      </pc:sldChg>
      <pc:sldChg chg="modSp mod ord">
        <pc:chgData name="Siva Kumar Kota" userId="8cadb4c2-62b7-4d45-8089-660ce4513362" providerId="ADAL" clId="{B16F21D6-94FB-4E29-A8D5-FB37B4C0AD14}" dt="2021-12-05T18:13:32.844" v="754"/>
        <pc:sldMkLst>
          <pc:docMk/>
          <pc:sldMk cId="2995657661" sldId="902"/>
        </pc:sldMkLst>
        <pc:spChg chg="mod">
          <ac:chgData name="Siva Kumar Kota" userId="8cadb4c2-62b7-4d45-8089-660ce4513362" providerId="ADAL" clId="{B16F21D6-94FB-4E29-A8D5-FB37B4C0AD14}" dt="2021-12-05T18:05:36.298" v="624" actId="20577"/>
          <ac:spMkLst>
            <pc:docMk/>
            <pc:sldMk cId="2995657661" sldId="902"/>
            <ac:spMk id="2" creationId="{5F74A19E-9AA0-4AA4-A652-FAB2EF51F365}"/>
          </ac:spMkLst>
        </pc:spChg>
      </pc:sldChg>
      <pc:sldChg chg="modSp mod">
        <pc:chgData name="Siva Kumar Kota" userId="8cadb4c2-62b7-4d45-8089-660ce4513362" providerId="ADAL" clId="{B16F21D6-94FB-4E29-A8D5-FB37B4C0AD14}" dt="2021-12-05T17:58:48.652" v="418" actId="20577"/>
        <pc:sldMkLst>
          <pc:docMk/>
          <pc:sldMk cId="934629745" sldId="903"/>
        </pc:sldMkLst>
        <pc:spChg chg="mod">
          <ac:chgData name="Siva Kumar Kota" userId="8cadb4c2-62b7-4d45-8089-660ce4513362" providerId="ADAL" clId="{B16F21D6-94FB-4E29-A8D5-FB37B4C0AD14}" dt="2021-12-05T17:58:48.652" v="418" actId="20577"/>
          <ac:spMkLst>
            <pc:docMk/>
            <pc:sldMk cId="934629745" sldId="903"/>
            <ac:spMk id="2" creationId="{5F74A19E-9AA0-4AA4-A652-FAB2EF51F365}"/>
          </ac:spMkLst>
        </pc:spChg>
      </pc:sldChg>
      <pc:sldChg chg="modSp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61759710" sldId="904"/>
        </pc:sldMkLst>
        <pc:spChg chg="mod">
          <ac:chgData name="Siva Kumar Kota" userId="8cadb4c2-62b7-4d45-8089-660ce4513362" providerId="ADAL" clId="{B16F21D6-94FB-4E29-A8D5-FB37B4C0AD14}" dt="2021-12-05T18:24:10.610" v="828" actId="20577"/>
          <ac:spMkLst>
            <pc:docMk/>
            <pc:sldMk cId="61759710" sldId="904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222540311" sldId="904"/>
        </pc:sldMkLst>
      </pc:sldChg>
      <pc:sldChg chg="del ord">
        <pc:chgData name="Siva Kumar Kota" userId="8cadb4c2-62b7-4d45-8089-660ce4513362" providerId="ADAL" clId="{B16F21D6-94FB-4E29-A8D5-FB37B4C0AD14}" dt="2021-12-05T18:10:49.274" v="727" actId="2696"/>
        <pc:sldMkLst>
          <pc:docMk/>
          <pc:sldMk cId="462737193" sldId="906"/>
        </pc:sldMkLst>
      </pc:sldChg>
      <pc:sldChg chg="modSp add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1434206768" sldId="906"/>
        </pc:sldMkLst>
        <pc:spChg chg="mod">
          <ac:chgData name="Siva Kumar Kota" userId="8cadb4c2-62b7-4d45-8089-660ce4513362" providerId="ADAL" clId="{B16F21D6-94FB-4E29-A8D5-FB37B4C0AD14}" dt="2021-12-05T18:24:04.800" v="826" actId="20577"/>
          <ac:spMkLst>
            <pc:docMk/>
            <pc:sldMk cId="1434206768" sldId="906"/>
            <ac:spMk id="2" creationId="{5F74A19E-9AA0-4AA4-A652-FAB2EF51F365}"/>
          </ac:spMkLst>
        </pc:spChg>
      </pc:sldChg>
      <pc:sldChg chg="modSp add del mod">
        <pc:chgData name="Siva Kumar Kota" userId="8cadb4c2-62b7-4d45-8089-660ce4513362" providerId="ADAL" clId="{B16F21D6-94FB-4E29-A8D5-FB37B4C0AD14}" dt="2021-12-05T18:21:46.762" v="814" actId="2696"/>
        <pc:sldMkLst>
          <pc:docMk/>
          <pc:sldMk cId="2301890866" sldId="906"/>
        </pc:sldMkLst>
        <pc:spChg chg="mod">
          <ac:chgData name="Siva Kumar Kota" userId="8cadb4c2-62b7-4d45-8089-660ce4513362" providerId="ADAL" clId="{B16F21D6-94FB-4E29-A8D5-FB37B4C0AD14}" dt="2021-12-05T18:11:23.935" v="744"/>
          <ac:spMkLst>
            <pc:docMk/>
            <pc:sldMk cId="2301890866" sldId="906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B16F21D6-94FB-4E29-A8D5-FB37B4C0AD14}" dt="2021-12-05T18:05:56.981" v="625" actId="2696"/>
        <pc:sldMkLst>
          <pc:docMk/>
          <pc:sldMk cId="3590640613" sldId="907"/>
        </pc:sldMkLst>
      </pc:sldChg>
      <pc:sldChg chg="modSp del mod ord">
        <pc:chgData name="Siva Kumar Kota" userId="8cadb4c2-62b7-4d45-8089-660ce4513362" providerId="ADAL" clId="{B16F21D6-94FB-4E29-A8D5-FB37B4C0AD14}" dt="2021-12-05T18:48:18.389" v="1394" actId="47"/>
        <pc:sldMkLst>
          <pc:docMk/>
          <pc:sldMk cId="2771383183" sldId="908"/>
        </pc:sldMkLst>
        <pc:spChg chg="mod">
          <ac:chgData name="Siva Kumar Kota" userId="8cadb4c2-62b7-4d45-8089-660ce4513362" providerId="ADAL" clId="{B16F21D6-94FB-4E29-A8D5-FB37B4C0AD14}" dt="2021-12-05T18:25:02.170" v="836" actId="20577"/>
          <ac:spMkLst>
            <pc:docMk/>
            <pc:sldMk cId="2771383183" sldId="908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6:11.220" v="628" actId="47"/>
        <pc:sldMkLst>
          <pc:docMk/>
          <pc:sldMk cId="455996959" sldId="909"/>
        </pc:sldMkLst>
      </pc:sldChg>
      <pc:sldChg chg="addSp delSp modSp mod ord modNotesTx">
        <pc:chgData name="Siva Kumar Kota" userId="8cadb4c2-62b7-4d45-8089-660ce4513362" providerId="ADAL" clId="{B16F21D6-94FB-4E29-A8D5-FB37B4C0AD14}" dt="2021-12-06T04:06:39.382" v="1573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B16F21D6-94FB-4E29-A8D5-FB37B4C0AD14}" dt="2021-12-05T17:59:28.763" v="436" actId="20577"/>
          <ac:spMkLst>
            <pc:docMk/>
            <pc:sldMk cId="4195013369" sldId="911"/>
            <ac:spMk id="2" creationId="{5F74A19E-9AA0-4AA4-A652-FAB2EF51F365}"/>
          </ac:spMkLst>
        </pc:spChg>
        <pc:spChg chg="add del mod">
          <ac:chgData name="Siva Kumar Kota" userId="8cadb4c2-62b7-4d45-8089-660ce4513362" providerId="ADAL" clId="{B16F21D6-94FB-4E29-A8D5-FB37B4C0AD14}" dt="2021-12-06T04:06:34.451" v="1568" actId="478"/>
          <ac:spMkLst>
            <pc:docMk/>
            <pc:sldMk cId="4195013369" sldId="911"/>
            <ac:spMk id="4" creationId="{738AE9BC-5BF9-450D-99EE-F51E5F816C6F}"/>
          </ac:spMkLst>
        </pc:spChg>
      </pc:sldChg>
      <pc:sldChg chg="modSp del mod ord">
        <pc:chgData name="Siva Kumar Kota" userId="8cadb4c2-62b7-4d45-8089-660ce4513362" providerId="ADAL" clId="{B16F21D6-94FB-4E29-A8D5-FB37B4C0AD14}" dt="2021-12-05T18:22:59.024" v="823" actId="2696"/>
        <pc:sldMkLst>
          <pc:docMk/>
          <pc:sldMk cId="326483707" sldId="913"/>
        </pc:sldMkLst>
        <pc:spChg chg="mod">
          <ac:chgData name="Siva Kumar Kota" userId="8cadb4c2-62b7-4d45-8089-660ce4513362" providerId="ADAL" clId="{B16F21D6-94FB-4E29-A8D5-FB37B4C0AD14}" dt="2021-12-05T18:07:10.152" v="652" actId="6549"/>
          <ac:spMkLst>
            <pc:docMk/>
            <pc:sldMk cId="326483707" sldId="913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4:43.788" v="832" actId="20577"/>
        <pc:sldMkLst>
          <pc:docMk/>
          <pc:sldMk cId="1023359945" sldId="913"/>
        </pc:sldMkLst>
        <pc:spChg chg="mod">
          <ac:chgData name="Siva Kumar Kota" userId="8cadb4c2-62b7-4d45-8089-660ce4513362" providerId="ADAL" clId="{B16F21D6-94FB-4E29-A8D5-FB37B4C0AD14}" dt="2021-12-05T18:24:43.788" v="832" actId="20577"/>
          <ac:spMkLst>
            <pc:docMk/>
            <pc:sldMk cId="1023359945" sldId="913"/>
            <ac:spMk id="2" creationId="{5F74A19E-9AA0-4AA4-A652-FAB2EF51F365}"/>
          </ac:spMkLst>
        </pc:spChg>
      </pc:sldChg>
      <pc:sldChg chg="del ord">
        <pc:chgData name="Siva Kumar Kota" userId="8cadb4c2-62b7-4d45-8089-660ce4513362" providerId="ADAL" clId="{B16F21D6-94FB-4E29-A8D5-FB37B4C0AD14}" dt="2021-12-05T18:09:27.837" v="722" actId="47"/>
        <pc:sldMkLst>
          <pc:docMk/>
          <pc:sldMk cId="545044495" sldId="914"/>
        </pc:sldMkLst>
      </pc:sldChg>
      <pc:sldChg chg="modSp mod">
        <pc:chgData name="Siva Kumar Kota" userId="8cadb4c2-62b7-4d45-8089-660ce4513362" providerId="ADAL" clId="{B16F21D6-94FB-4E29-A8D5-FB37B4C0AD14}" dt="2021-12-05T18:24:54.875" v="834" actId="20577"/>
        <pc:sldMkLst>
          <pc:docMk/>
          <pc:sldMk cId="1064935820" sldId="915"/>
        </pc:sldMkLst>
        <pc:spChg chg="mod">
          <ac:chgData name="Siva Kumar Kota" userId="8cadb4c2-62b7-4d45-8089-660ce4513362" providerId="ADAL" clId="{B16F21D6-94FB-4E29-A8D5-FB37B4C0AD14}" dt="2021-12-05T18:24:54.875" v="834" actId="20577"/>
          <ac:spMkLst>
            <pc:docMk/>
            <pc:sldMk cId="1064935820" sldId="915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7:45:04.861" v="251" actId="2696"/>
        <pc:sldMkLst>
          <pc:docMk/>
          <pc:sldMk cId="347398831" sldId="916"/>
        </pc:sldMkLst>
      </pc:sldChg>
      <pc:sldChg chg="modSp del mod ord">
        <pc:chgData name="Siva Kumar Kota" userId="8cadb4c2-62b7-4d45-8089-660ce4513362" providerId="ADAL" clId="{B16F21D6-94FB-4E29-A8D5-FB37B4C0AD14}" dt="2021-12-05T18:49:09.141" v="1402" actId="47"/>
        <pc:sldMkLst>
          <pc:docMk/>
          <pc:sldMk cId="1778405746" sldId="917"/>
        </pc:sldMkLst>
        <pc:spChg chg="mod">
          <ac:chgData name="Siva Kumar Kota" userId="8cadb4c2-62b7-4d45-8089-660ce4513362" providerId="ADAL" clId="{B16F21D6-94FB-4E29-A8D5-FB37B4C0AD14}" dt="2021-12-05T18:48:56.381" v="1398" actId="21"/>
          <ac:spMkLst>
            <pc:docMk/>
            <pc:sldMk cId="1778405746" sldId="917"/>
            <ac:spMk id="4" creationId="{A95203FC-F0B1-47CC-88DA-64E17E41D5DF}"/>
          </ac:spMkLst>
        </pc:spChg>
      </pc:sldChg>
      <pc:sldChg chg="delSp modSp add mod">
        <pc:chgData name="Siva Kumar Kota" userId="8cadb4c2-62b7-4d45-8089-660ce4513362" providerId="ADAL" clId="{B16F21D6-94FB-4E29-A8D5-FB37B4C0AD14}" dt="2021-12-06T03:39:43.051" v="1463" actId="20577"/>
        <pc:sldMkLst>
          <pc:docMk/>
          <pc:sldMk cId="751912435" sldId="925"/>
        </pc:sldMkLst>
        <pc:spChg chg="mod">
          <ac:chgData name="Siva Kumar Kota" userId="8cadb4c2-62b7-4d45-8089-660ce4513362" providerId="ADAL" clId="{B16F21D6-94FB-4E29-A8D5-FB37B4C0AD14}" dt="2021-12-05T18:28:09.249" v="888" actId="20577"/>
          <ac:spMkLst>
            <pc:docMk/>
            <pc:sldMk cId="751912435" sldId="92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6T03:39:43.051" v="1463" actId="20577"/>
          <ac:spMkLst>
            <pc:docMk/>
            <pc:sldMk cId="751912435" sldId="925"/>
            <ac:spMk id="36" creationId="{7C4DFE86-8537-496B-AEF7-2B05C3146F46}"/>
          </ac:spMkLst>
        </pc:spChg>
        <pc:picChg chg="del">
          <ac:chgData name="Siva Kumar Kota" userId="8cadb4c2-62b7-4d45-8089-660ce4513362" providerId="ADAL" clId="{B16F21D6-94FB-4E29-A8D5-FB37B4C0AD14}" dt="2021-12-05T18:28:42.216" v="936" actId="478"/>
          <ac:picMkLst>
            <pc:docMk/>
            <pc:sldMk cId="751912435" sldId="925"/>
            <ac:picMk id="24" creationId="{D29DA6FB-729E-4F92-9BA9-52D533BB5FD3}"/>
          </ac:picMkLst>
        </pc:picChg>
      </pc:sldChg>
      <pc:sldChg chg="add del">
        <pc:chgData name="Siva Kumar Kota" userId="8cadb4c2-62b7-4d45-8089-660ce4513362" providerId="ADAL" clId="{B16F21D6-94FB-4E29-A8D5-FB37B4C0AD14}" dt="2021-12-05T16:59:47.984" v="31" actId="47"/>
        <pc:sldMkLst>
          <pc:docMk/>
          <pc:sldMk cId="2123722607" sldId="970"/>
        </pc:sldMkLst>
      </pc:sldChg>
      <pc:sldChg chg="add del">
        <pc:chgData name="Siva Kumar Kota" userId="8cadb4c2-62b7-4d45-8089-660ce4513362" providerId="ADAL" clId="{B16F21D6-94FB-4E29-A8D5-FB37B4C0AD14}" dt="2021-12-05T16:59:41.308" v="30" actId="47"/>
        <pc:sldMkLst>
          <pc:docMk/>
          <pc:sldMk cId="2548056245" sldId="1001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143806687" sldId="1005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1980033453" sldId="1005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3501015113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3553853390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420987646" sldId="1008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305695728" sldId="1008"/>
        </pc:sldMkLst>
      </pc:sldChg>
      <pc:sldChg chg="modSp add mod">
        <pc:chgData name="Siva Kumar Kota" userId="8cadb4c2-62b7-4d45-8089-660ce4513362" providerId="ADAL" clId="{B16F21D6-94FB-4E29-A8D5-FB37B4C0AD14}" dt="2021-12-05T18:42:44.187" v="1354" actId="404"/>
        <pc:sldMkLst>
          <pc:docMk/>
          <pc:sldMk cId="1643437378" sldId="1009"/>
        </pc:sldMkLst>
        <pc:spChg chg="mod">
          <ac:chgData name="Siva Kumar Kota" userId="8cadb4c2-62b7-4d45-8089-660ce4513362" providerId="ADAL" clId="{B16F21D6-94FB-4E29-A8D5-FB37B4C0AD14}" dt="2021-12-05T18:42:44.187" v="1354" actId="404"/>
          <ac:spMkLst>
            <pc:docMk/>
            <pc:sldMk cId="1643437378" sldId="1009"/>
            <ac:spMk id="6" creationId="{2C0DACA5-98A9-4AA8-9593-0E9B7157511E}"/>
          </ac:spMkLst>
        </pc:spChg>
        <pc:spChg chg="mod">
          <ac:chgData name="Siva Kumar Kota" userId="8cadb4c2-62b7-4d45-8089-660ce4513362" providerId="ADAL" clId="{B16F21D6-94FB-4E29-A8D5-FB37B4C0AD14}" dt="2021-12-05T18:42:40.413" v="1352" actId="404"/>
          <ac:spMkLst>
            <pc:docMk/>
            <pc:sldMk cId="1643437378" sldId="1009"/>
            <ac:spMk id="7" creationId="{12EBDF38-A37E-4A54-A94D-F156AE6B5A2B}"/>
          </ac:spMkLst>
        </pc:spChg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1972394349" sldId="1009"/>
        </pc:sldMkLst>
      </pc:sldChg>
      <pc:sldChg chg="add del">
        <pc:chgData name="Siva Kumar Kota" userId="8cadb4c2-62b7-4d45-8089-660ce4513362" providerId="ADAL" clId="{B16F21D6-94FB-4E29-A8D5-FB37B4C0AD14}" dt="2021-12-05T16:12:50.198" v="3"/>
        <pc:sldMkLst>
          <pc:docMk/>
          <pc:sldMk cId="2600915950" sldId="1009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746273862" sldId="1010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120882408" sldId="1010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1575238378" sldId="1011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690073662" sldId="1011"/>
        </pc:sldMkLst>
      </pc:sldChg>
      <pc:sldChg chg="add">
        <pc:chgData name="Siva Kumar Kota" userId="8cadb4c2-62b7-4d45-8089-660ce4513362" providerId="ADAL" clId="{B16F21D6-94FB-4E29-A8D5-FB37B4C0AD14}" dt="2021-12-05T17:52:21.810" v="296"/>
        <pc:sldMkLst>
          <pc:docMk/>
          <pc:sldMk cId="1591386107" sldId="1012"/>
        </pc:sldMkLst>
      </pc:sldChg>
      <pc:sldChg chg="add del">
        <pc:chgData name="Siva Kumar Kota" userId="8cadb4c2-62b7-4d45-8089-660ce4513362" providerId="ADAL" clId="{B16F21D6-94FB-4E29-A8D5-FB37B4C0AD14}" dt="2021-12-05T17:52:05.615" v="293" actId="2696"/>
        <pc:sldMkLst>
          <pc:docMk/>
          <pc:sldMk cId="3490050618" sldId="1012"/>
        </pc:sldMkLst>
      </pc:sldChg>
      <pc:sldChg chg="add del">
        <pc:chgData name="Siva Kumar Kota" userId="8cadb4c2-62b7-4d45-8089-660ce4513362" providerId="ADAL" clId="{B16F21D6-94FB-4E29-A8D5-FB37B4C0AD14}" dt="2021-12-05T17:45:57.579" v="254" actId="2696"/>
        <pc:sldMkLst>
          <pc:docMk/>
          <pc:sldMk cId="1951203429" sldId="1013"/>
        </pc:sldMkLst>
      </pc:sldChg>
      <pc:sldChg chg="addSp delSp modSp add mod">
        <pc:chgData name="Siva Kumar Kota" userId="8cadb4c2-62b7-4d45-8089-660ce4513362" providerId="ADAL" clId="{B16F21D6-94FB-4E29-A8D5-FB37B4C0AD14}" dt="2021-12-05T18:44:26.949" v="1364" actId="108"/>
        <pc:sldMkLst>
          <pc:docMk/>
          <pc:sldMk cId="2691832597" sldId="1013"/>
        </pc:sldMkLst>
        <pc:spChg chg="mod">
          <ac:chgData name="Siva Kumar Kota" userId="8cadb4c2-62b7-4d45-8089-660ce4513362" providerId="ADAL" clId="{B16F21D6-94FB-4E29-A8D5-FB37B4C0AD14}" dt="2021-12-05T18:44:26.949" v="1364" actId="108"/>
          <ac:spMkLst>
            <pc:docMk/>
            <pc:sldMk cId="2691832597" sldId="101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4:20.485" v="1184" actId="20577"/>
          <ac:spMkLst>
            <pc:docMk/>
            <pc:sldMk cId="2691832597" sldId="101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4:16.964" v="1182" actId="20577"/>
          <ac:spMkLst>
            <pc:docMk/>
            <pc:sldMk cId="2691832597" sldId="1013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47:06.026" v="256" actId="478"/>
          <ac:spMkLst>
            <pc:docMk/>
            <pc:sldMk cId="2691832597" sldId="1013"/>
            <ac:spMk id="21" creationId="{108AB7EE-96B8-4B8B-8353-854743EFEA0B}"/>
          </ac:spMkLst>
        </pc:spChg>
        <pc:spChg chg="del">
          <ac:chgData name="Siva Kumar Kota" userId="8cadb4c2-62b7-4d45-8089-660ce4513362" providerId="ADAL" clId="{B16F21D6-94FB-4E29-A8D5-FB37B4C0AD14}" dt="2021-12-05T17:47:13.520" v="259" actId="478"/>
          <ac:spMkLst>
            <pc:docMk/>
            <pc:sldMk cId="2691832597" sldId="1013"/>
            <ac:spMk id="28" creationId="{F6F69862-13A8-43CD-99AE-9D60C04C5EDC}"/>
          </ac:spMkLst>
        </pc:spChg>
        <pc:spChg chg="add mod">
          <ac:chgData name="Siva Kumar Kota" userId="8cadb4c2-62b7-4d45-8089-660ce4513362" providerId="ADAL" clId="{B16F21D6-94FB-4E29-A8D5-FB37B4C0AD14}" dt="2021-12-05T17:55:55.686" v="365" actId="1035"/>
          <ac:spMkLst>
            <pc:docMk/>
            <pc:sldMk cId="2691832597" sldId="1013"/>
            <ac:spMk id="33" creationId="{5DCA8263-3DB2-47D3-A5AC-429419176BB8}"/>
          </ac:spMkLst>
        </pc:spChg>
        <pc:spChg chg="del">
          <ac:chgData name="Siva Kumar Kota" userId="8cadb4c2-62b7-4d45-8089-660ce4513362" providerId="ADAL" clId="{B16F21D6-94FB-4E29-A8D5-FB37B4C0AD14}" dt="2021-12-05T17:47:17.698" v="260" actId="478"/>
          <ac:spMkLst>
            <pc:docMk/>
            <pc:sldMk cId="2691832597" sldId="1013"/>
            <ac:spMk id="36" creationId="{F192258C-BAF9-44DF-88CD-04910EBE2FB2}"/>
          </ac:spMkLst>
        </pc:spChg>
        <pc:spChg chg="del mod">
          <ac:chgData name="Siva Kumar Kota" userId="8cadb4c2-62b7-4d45-8089-660ce4513362" providerId="ADAL" clId="{B16F21D6-94FB-4E29-A8D5-FB37B4C0AD14}" dt="2021-12-05T17:47:10.513" v="258" actId="478"/>
          <ac:spMkLst>
            <pc:docMk/>
            <pc:sldMk cId="2691832597" sldId="1013"/>
            <ac:spMk id="37" creationId="{CC18781A-99D1-4C0A-803C-E56F8AF73D8C}"/>
          </ac:spMkLst>
        </pc:spChg>
        <pc:spChg chg="del">
          <ac:chgData name="Siva Kumar Kota" userId="8cadb4c2-62b7-4d45-8089-660ce4513362" providerId="ADAL" clId="{B16F21D6-94FB-4E29-A8D5-FB37B4C0AD14}" dt="2021-12-05T17:47:21.320" v="261" actId="478"/>
          <ac:spMkLst>
            <pc:docMk/>
            <pc:sldMk cId="2691832597" sldId="1013"/>
            <ac:spMk id="38" creationId="{C0AB3685-5D67-4214-82E7-F5579D580939}"/>
          </ac:spMkLst>
        </pc:spChg>
        <pc:spChg chg="add mod">
          <ac:chgData name="Siva Kumar Kota" userId="8cadb4c2-62b7-4d45-8089-660ce4513362" providerId="ADAL" clId="{B16F21D6-94FB-4E29-A8D5-FB37B4C0AD14}" dt="2021-12-05T18:26:53.412" v="871"/>
          <ac:spMkLst>
            <pc:docMk/>
            <pc:sldMk cId="2691832597" sldId="1013"/>
            <ac:spMk id="41" creationId="{566EE2FD-B9CE-412A-85A7-93E4C18DA18A}"/>
          </ac:spMkLst>
        </pc:spChg>
      </pc:sldChg>
      <pc:sldChg chg="modSp add del mod">
        <pc:chgData name="Siva Kumar Kota" userId="8cadb4c2-62b7-4d45-8089-660ce4513362" providerId="ADAL" clId="{B16F21D6-94FB-4E29-A8D5-FB37B4C0AD14}" dt="2021-12-05T17:49:29.996" v="277" actId="2696"/>
        <pc:sldMkLst>
          <pc:docMk/>
          <pc:sldMk cId="1090063511" sldId="1016"/>
        </pc:sldMkLst>
        <pc:spChg chg="mod">
          <ac:chgData name="Siva Kumar Kota" userId="8cadb4c2-62b7-4d45-8089-660ce4513362" providerId="ADAL" clId="{B16F21D6-94FB-4E29-A8D5-FB37B4C0AD14}" dt="2021-12-05T16:15:42.586" v="22" actId="20577"/>
          <ac:spMkLst>
            <pc:docMk/>
            <pc:sldMk cId="1090063511" sldId="1016"/>
            <ac:spMk id="6" creationId="{EEE52815-CFA6-45AB-821B-5C53B35D54AE}"/>
          </ac:spMkLst>
        </pc:spChg>
      </pc:sldChg>
      <pc:sldChg chg="modSp add mod">
        <pc:chgData name="Siva Kumar Kota" userId="8cadb4c2-62b7-4d45-8089-660ce4513362" providerId="ADAL" clId="{B16F21D6-94FB-4E29-A8D5-FB37B4C0AD14}" dt="2021-12-05T17:50:30.183" v="288" actId="6549"/>
        <pc:sldMkLst>
          <pc:docMk/>
          <pc:sldMk cId="2993327323" sldId="1016"/>
        </pc:sldMkLst>
        <pc:spChg chg="mod">
          <ac:chgData name="Siva Kumar Kota" userId="8cadb4c2-62b7-4d45-8089-660ce4513362" providerId="ADAL" clId="{B16F21D6-94FB-4E29-A8D5-FB37B4C0AD14}" dt="2021-12-05T17:50:30.183" v="288" actId="6549"/>
          <ac:spMkLst>
            <pc:docMk/>
            <pc:sldMk cId="2993327323" sldId="1016"/>
            <ac:spMk id="6" creationId="{EEE52815-CFA6-45AB-821B-5C53B35D54AE}"/>
          </ac:spMkLst>
        </pc:spChg>
      </pc:sldChg>
      <pc:sldChg chg="add del ord">
        <pc:chgData name="Siva Kumar Kota" userId="8cadb4c2-62b7-4d45-8089-660ce4513362" providerId="ADAL" clId="{B16F21D6-94FB-4E29-A8D5-FB37B4C0AD14}" dt="2021-12-05T17:41:50.339" v="234" actId="2696"/>
        <pc:sldMkLst>
          <pc:docMk/>
          <pc:sldMk cId="436971696" sldId="1017"/>
        </pc:sldMkLst>
      </pc:sldChg>
      <pc:sldChg chg="addSp delSp modSp add mod">
        <pc:chgData name="Siva Kumar Kota" userId="8cadb4c2-62b7-4d45-8089-660ce4513362" providerId="ADAL" clId="{B16F21D6-94FB-4E29-A8D5-FB37B4C0AD14}" dt="2021-12-05T18:42:21.664" v="1349" actId="1076"/>
        <pc:sldMkLst>
          <pc:docMk/>
          <pc:sldMk cId="2437323863" sldId="1017"/>
        </pc:sldMkLst>
        <pc:spChg chg="add mod">
          <ac:chgData name="Siva Kumar Kota" userId="8cadb4c2-62b7-4d45-8089-660ce4513362" providerId="ADAL" clId="{B16F21D6-94FB-4E29-A8D5-FB37B4C0AD14}" dt="2021-12-05T17:54:16.895" v="357" actId="14100"/>
          <ac:spMkLst>
            <pc:docMk/>
            <pc:sldMk cId="2437323863" sldId="1017"/>
            <ac:spMk id="2" creationId="{9166876F-4969-4952-BC72-675D50E357D9}"/>
          </ac:spMkLst>
        </pc:spChg>
        <pc:spChg chg="mod">
          <ac:chgData name="Siva Kumar Kota" userId="8cadb4c2-62b7-4d45-8089-660ce4513362" providerId="ADAL" clId="{B16F21D6-94FB-4E29-A8D5-FB37B4C0AD14}" dt="2021-12-05T18:42:21.664" v="1349" actId="1076"/>
          <ac:spMkLst>
            <pc:docMk/>
            <pc:sldMk cId="2437323863" sldId="1017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2:40.648" v="1130" actId="20577"/>
          <ac:spMkLst>
            <pc:docMk/>
            <pc:sldMk cId="2437323863" sldId="1017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52:15.400" v="295" actId="6549"/>
          <ac:spMkLst>
            <pc:docMk/>
            <pc:sldMk cId="2437323863" sldId="1017"/>
            <ac:spMk id="11" creationId="{0535A1EF-4104-473C-AFCF-504E195C3D2E}"/>
          </ac:spMkLst>
        </pc:spChg>
        <pc:spChg chg="add del">
          <ac:chgData name="Siva Kumar Kota" userId="8cadb4c2-62b7-4d45-8089-660ce4513362" providerId="ADAL" clId="{B16F21D6-94FB-4E29-A8D5-FB37B4C0AD14}" dt="2021-12-05T17:52:34.076" v="297" actId="478"/>
          <ac:spMkLst>
            <pc:docMk/>
            <pc:sldMk cId="2437323863" sldId="1017"/>
            <ac:spMk id="21" creationId="{108AB7EE-96B8-4B8B-8353-854743EFEA0B}"/>
          </ac:spMkLst>
        </pc:spChg>
        <pc:spChg chg="mod">
          <ac:chgData name="Siva Kumar Kota" userId="8cadb4c2-62b7-4d45-8089-660ce4513362" providerId="ADAL" clId="{B16F21D6-94FB-4E29-A8D5-FB37B4C0AD14}" dt="2021-12-05T17:53:07.020" v="309" actId="20577"/>
          <ac:spMkLst>
            <pc:docMk/>
            <pc:sldMk cId="2437323863" sldId="1017"/>
            <ac:spMk id="25" creationId="{B3D52DB7-0751-47CC-A807-DAD3595E51E7}"/>
          </ac:spMkLst>
        </pc:spChg>
        <pc:spChg chg="add del mod">
          <ac:chgData name="Siva Kumar Kota" userId="8cadb4c2-62b7-4d45-8089-660ce4513362" providerId="ADAL" clId="{B16F21D6-94FB-4E29-A8D5-FB37B4C0AD14}" dt="2021-12-05T18:26:41.887" v="868"/>
          <ac:spMkLst>
            <pc:docMk/>
            <pc:sldMk cId="2437323863" sldId="1017"/>
            <ac:spMk id="34" creationId="{4A537AFE-47E3-4349-BAAC-9460BE2D2110}"/>
          </ac:spMkLst>
        </pc:spChg>
        <pc:spChg chg="add mod">
          <ac:chgData name="Siva Kumar Kota" userId="8cadb4c2-62b7-4d45-8089-660ce4513362" providerId="ADAL" clId="{B16F21D6-94FB-4E29-A8D5-FB37B4C0AD14}" dt="2021-12-05T18:26:48.242" v="870" actId="1076"/>
          <ac:spMkLst>
            <pc:docMk/>
            <pc:sldMk cId="2437323863" sldId="1017"/>
            <ac:spMk id="35" creationId="{42A84C45-DE64-4D38-A9C5-E587E7FE9BE6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1283431605" sldId="1018"/>
        </pc:sldMkLst>
      </pc:sldChg>
      <pc:sldChg chg="addSp modSp add del mod ord">
        <pc:chgData name="Siva Kumar Kota" userId="8cadb4c2-62b7-4d45-8089-660ce4513362" providerId="ADAL" clId="{B16F21D6-94FB-4E29-A8D5-FB37B4C0AD14}" dt="2021-12-05T18:43:21.667" v="1357" actId="1076"/>
        <pc:sldMkLst>
          <pc:docMk/>
          <pc:sldMk cId="3234608722" sldId="1019"/>
        </pc:sldMkLst>
        <pc:spChg chg="mod">
          <ac:chgData name="Siva Kumar Kota" userId="8cadb4c2-62b7-4d45-8089-660ce4513362" providerId="ADAL" clId="{B16F21D6-94FB-4E29-A8D5-FB37B4C0AD14}" dt="2021-12-05T18:43:21.667" v="1357" actId="1076"/>
          <ac:spMkLst>
            <pc:docMk/>
            <pc:sldMk cId="3234608722" sldId="1019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3:46.778" v="1173" actId="20577"/>
          <ac:spMkLst>
            <pc:docMk/>
            <pc:sldMk cId="3234608722" sldId="1019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47:57.137" v="264" actId="20577"/>
          <ac:spMkLst>
            <pc:docMk/>
            <pc:sldMk cId="3234608722" sldId="1019"/>
            <ac:spMk id="11" creationId="{0535A1EF-4104-473C-AFCF-504E195C3D2E}"/>
          </ac:spMkLst>
        </pc:spChg>
        <pc:spChg chg="mod">
          <ac:chgData name="Siva Kumar Kota" userId="8cadb4c2-62b7-4d45-8089-660ce4513362" providerId="ADAL" clId="{B16F21D6-94FB-4E29-A8D5-FB37B4C0AD14}" dt="2021-12-05T18:19:42.754" v="776" actId="1076"/>
          <ac:spMkLst>
            <pc:docMk/>
            <pc:sldMk cId="3234608722" sldId="1019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5:35.453" v="362" actId="1035"/>
          <ac:spMkLst>
            <pc:docMk/>
            <pc:sldMk cId="3234608722" sldId="1019"/>
            <ac:spMk id="28" creationId="{C85FBA26-09D0-40F7-B991-37D82C5E0FB0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8.497" v="291" actId="20577"/>
        <pc:sldMkLst>
          <pc:docMk/>
          <pc:sldMk cId="3901003244" sldId="1021"/>
        </pc:sldMkLst>
        <pc:spChg chg="mod">
          <ac:chgData name="Siva Kumar Kota" userId="8cadb4c2-62b7-4d45-8089-660ce4513362" providerId="ADAL" clId="{B16F21D6-94FB-4E29-A8D5-FB37B4C0AD14}" dt="2021-12-05T17:51:38.497" v="291" actId="20577"/>
          <ac:spMkLst>
            <pc:docMk/>
            <pc:sldMk cId="3901003244" sldId="1021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19.824" v="1383" actId="20577"/>
        <pc:sldMkLst>
          <pc:docMk/>
          <pc:sldMk cId="528811835" sldId="1022"/>
        </pc:sldMkLst>
        <pc:spChg chg="mod">
          <ac:chgData name="Siva Kumar Kota" userId="8cadb4c2-62b7-4d45-8089-660ce4513362" providerId="ADAL" clId="{B16F21D6-94FB-4E29-A8D5-FB37B4C0AD14}" dt="2021-12-05T18:47:19.824" v="1383" actId="20577"/>
          <ac:spMkLst>
            <pc:docMk/>
            <pc:sldMk cId="528811835" sldId="1022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0:57.803" v="793" actId="20577"/>
        <pc:sldMkLst>
          <pc:docMk/>
          <pc:sldMk cId="1478773296" sldId="1023"/>
        </pc:sldMkLst>
        <pc:spChg chg="mod">
          <ac:chgData name="Siva Kumar Kota" userId="8cadb4c2-62b7-4d45-8089-660ce4513362" providerId="ADAL" clId="{B16F21D6-94FB-4E29-A8D5-FB37B4C0AD14}" dt="2021-12-05T18:20:57.803" v="793" actId="20577"/>
          <ac:spMkLst>
            <pc:docMk/>
            <pc:sldMk cId="1478773296" sldId="1023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32.466" v="1393" actId="20577"/>
        <pc:sldMkLst>
          <pc:docMk/>
          <pc:sldMk cId="183047701" sldId="1024"/>
        </pc:sldMkLst>
        <pc:spChg chg="mod">
          <ac:chgData name="Siva Kumar Kota" userId="8cadb4c2-62b7-4d45-8089-660ce4513362" providerId="ADAL" clId="{B16F21D6-94FB-4E29-A8D5-FB37B4C0AD14}" dt="2021-12-05T18:47:32.466" v="1393" actId="20577"/>
          <ac:spMkLst>
            <pc:docMk/>
            <pc:sldMk cId="183047701" sldId="102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4.595" v="290" actId="20577"/>
        <pc:sldMkLst>
          <pc:docMk/>
          <pc:sldMk cId="2909477524" sldId="1025"/>
        </pc:sldMkLst>
        <pc:spChg chg="mod">
          <ac:chgData name="Siva Kumar Kota" userId="8cadb4c2-62b7-4d45-8089-660ce4513362" providerId="ADAL" clId="{B16F21D6-94FB-4E29-A8D5-FB37B4C0AD14}" dt="2021-12-05T17:51:34.595" v="290" actId="20577"/>
          <ac:spMkLst>
            <pc:docMk/>
            <pc:sldMk cId="2909477524" sldId="1025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43.491" v="292" actId="20577"/>
        <pc:sldMkLst>
          <pc:docMk/>
          <pc:sldMk cId="1660628167" sldId="1026"/>
        </pc:sldMkLst>
        <pc:spChg chg="mod">
          <ac:chgData name="Siva Kumar Kota" userId="8cadb4c2-62b7-4d45-8089-660ce4513362" providerId="ADAL" clId="{B16F21D6-94FB-4E29-A8D5-FB37B4C0AD14}" dt="2021-12-05T17:51:43.491" v="292" actId="20577"/>
          <ac:spMkLst>
            <pc:docMk/>
            <pc:sldMk cId="1660628167" sldId="1026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863438856" sldId="1027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39678937" sldId="1028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931566031" sldId="1029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562506295" sldId="1030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900325582" sldId="1032"/>
        </pc:sldMkLst>
      </pc:sldChg>
      <pc:sldChg chg="addSp delSp modSp add mod">
        <pc:chgData name="Siva Kumar Kota" userId="8cadb4c2-62b7-4d45-8089-660ce4513362" providerId="ADAL" clId="{B16F21D6-94FB-4E29-A8D5-FB37B4C0AD14}" dt="2021-12-05T18:44:00.017" v="1360" actId="1076"/>
        <pc:sldMkLst>
          <pc:docMk/>
          <pc:sldMk cId="3963527653" sldId="1035"/>
        </pc:sldMkLst>
        <pc:spChg chg="mod">
          <ac:chgData name="Siva Kumar Kota" userId="8cadb4c2-62b7-4d45-8089-660ce4513362" providerId="ADAL" clId="{B16F21D6-94FB-4E29-A8D5-FB37B4C0AD14}" dt="2021-12-05T18:44:00.017" v="1360" actId="1076"/>
          <ac:spMkLst>
            <pc:docMk/>
            <pc:sldMk cId="3963527653" sldId="103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5:40.925" v="1205" actId="20577"/>
          <ac:spMkLst>
            <pc:docMk/>
            <pc:sldMk cId="3963527653" sldId="1035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5:36.297" v="1203" actId="20577"/>
          <ac:spMkLst>
            <pc:docMk/>
            <pc:sldMk cId="3963527653" sldId="1035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35:24.278" v="72" actId="478"/>
          <ac:spMkLst>
            <pc:docMk/>
            <pc:sldMk cId="3963527653" sldId="1035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6:01.434" v="366"/>
          <ac:spMkLst>
            <pc:docMk/>
            <pc:sldMk cId="3963527653" sldId="1035"/>
            <ac:spMk id="28" creationId="{1A642EE6-C681-4CC4-B957-C08C915D8491}"/>
          </ac:spMkLst>
        </pc:spChg>
        <pc:spChg chg="add mod">
          <ac:chgData name="Siva Kumar Kota" userId="8cadb4c2-62b7-4d45-8089-660ce4513362" providerId="ADAL" clId="{B16F21D6-94FB-4E29-A8D5-FB37B4C0AD14}" dt="2021-12-05T18:26:58.157" v="872"/>
          <ac:spMkLst>
            <pc:docMk/>
            <pc:sldMk cId="3963527653" sldId="1035"/>
            <ac:spMk id="33" creationId="{ADE14642-760A-407B-AB77-7736FABF786F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390477889" sldId="1036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91777907" sldId="1037"/>
        </pc:sldMkLst>
      </pc:sldChg>
      <pc:sldChg chg="addSp modSp add mod">
        <pc:chgData name="Siva Kumar Kota" userId="8cadb4c2-62b7-4d45-8089-660ce4513362" providerId="ADAL" clId="{B16F21D6-94FB-4E29-A8D5-FB37B4C0AD14}" dt="2021-12-05T18:53:00.656" v="1450" actId="2710"/>
        <pc:sldMkLst>
          <pc:docMk/>
          <pc:sldMk cId="2832813272" sldId="1040"/>
        </pc:sldMkLst>
        <pc:spChg chg="mod">
          <ac:chgData name="Siva Kumar Kota" userId="8cadb4c2-62b7-4d45-8089-660ce4513362" providerId="ADAL" clId="{B16F21D6-94FB-4E29-A8D5-FB37B4C0AD14}" dt="2021-12-05T18:31:39.272" v="1126" actId="108"/>
          <ac:spMkLst>
            <pc:docMk/>
            <pc:sldMk cId="2832813272" sldId="1040"/>
            <ac:spMk id="2" creationId="{54B6A821-545C-460F-8F0B-652C6344B3B3}"/>
          </ac:spMkLst>
        </pc:spChg>
        <pc:spChg chg="mod">
          <ac:chgData name="Siva Kumar Kota" userId="8cadb4c2-62b7-4d45-8089-660ce4513362" providerId="ADAL" clId="{B16F21D6-94FB-4E29-A8D5-FB37B4C0AD14}" dt="2021-12-05T18:53:00.656" v="1450" actId="2710"/>
          <ac:spMkLst>
            <pc:docMk/>
            <pc:sldMk cId="2832813272" sldId="1040"/>
            <ac:spMk id="4" creationId="{7AB03DF6-7595-4C8E-82A8-B5D73EA6BF7E}"/>
          </ac:spMkLst>
        </pc:spChg>
        <pc:spChg chg="add mod">
          <ac:chgData name="Siva Kumar Kota" userId="8cadb4c2-62b7-4d45-8089-660ce4513362" providerId="ADAL" clId="{B16F21D6-94FB-4E29-A8D5-FB37B4C0AD14}" dt="2021-12-05T17:34:25.928" v="45" actId="571"/>
          <ac:spMkLst>
            <pc:docMk/>
            <pc:sldMk cId="2832813272" sldId="1040"/>
            <ac:spMk id="5" creationId="{16A3B4EF-40AA-464B-90C5-BC75534571EF}"/>
          </ac:spMkLst>
        </pc:spChg>
        <pc:spChg chg="add mod">
          <ac:chgData name="Siva Kumar Kota" userId="8cadb4c2-62b7-4d45-8089-660ce4513362" providerId="ADAL" clId="{B16F21D6-94FB-4E29-A8D5-FB37B4C0AD14}" dt="2021-12-05T18:52:13.227" v="1446" actId="14100"/>
          <ac:spMkLst>
            <pc:docMk/>
            <pc:sldMk cId="2832813272" sldId="1040"/>
            <ac:spMk id="6" creationId="{2842CB1E-98FF-486F-81B9-87A0DB115CC9}"/>
          </ac:spMkLst>
        </pc:spChg>
        <pc:cxnChg chg="add mod">
          <ac:chgData name="Siva Kumar Kota" userId="8cadb4c2-62b7-4d45-8089-660ce4513362" providerId="ADAL" clId="{B16F21D6-94FB-4E29-A8D5-FB37B4C0AD14}" dt="2021-12-05T18:52:28.316" v="1449" actId="1038"/>
          <ac:cxnSpMkLst>
            <pc:docMk/>
            <pc:sldMk cId="2832813272" sldId="1040"/>
            <ac:cxnSpMk id="8" creationId="{E7BCEEF7-6D56-4ECB-8184-C92FE2A75B33}"/>
          </ac:cxnSpMkLst>
        </pc:cxnChg>
      </pc:sldChg>
      <pc:sldChg chg="addSp modSp add mod">
        <pc:chgData name="Siva Kumar Kota" userId="8cadb4c2-62b7-4d45-8089-660ce4513362" providerId="ADAL" clId="{B16F21D6-94FB-4E29-A8D5-FB37B4C0AD14}" dt="2021-12-05T18:45:07.762" v="1366" actId="108"/>
        <pc:sldMkLst>
          <pc:docMk/>
          <pc:sldMk cId="2419948263" sldId="1053"/>
        </pc:sldMkLst>
        <pc:spChg chg="mod">
          <ac:chgData name="Siva Kumar Kota" userId="8cadb4c2-62b7-4d45-8089-660ce4513362" providerId="ADAL" clId="{B16F21D6-94FB-4E29-A8D5-FB37B4C0AD14}" dt="2021-12-05T18:45:07.762" v="1366" actId="108"/>
          <ac:spMkLst>
            <pc:docMk/>
            <pc:sldMk cId="2419948263" sldId="105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6:53.886" v="1210" actId="20577"/>
          <ac:spMkLst>
            <pc:docMk/>
            <pc:sldMk cId="2419948263" sldId="105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6:50.230" v="1208" actId="20577"/>
          <ac:spMkLst>
            <pc:docMk/>
            <pc:sldMk cId="2419948263" sldId="1053"/>
            <ac:spMk id="11" creationId="{0535A1EF-4104-473C-AFCF-504E195C3D2E}"/>
          </ac:spMkLst>
        </pc:spChg>
        <pc:spChg chg="add mod">
          <ac:chgData name="Siva Kumar Kota" userId="8cadb4c2-62b7-4d45-8089-660ce4513362" providerId="ADAL" clId="{B16F21D6-94FB-4E29-A8D5-FB37B4C0AD14}" dt="2021-12-05T17:56:09.988" v="367"/>
          <ac:spMkLst>
            <pc:docMk/>
            <pc:sldMk cId="2419948263" sldId="1053"/>
            <ac:spMk id="24" creationId="{AC2CD745-47C3-4CA2-AE12-557C7721AC40}"/>
          </ac:spMkLst>
        </pc:spChg>
        <pc:spChg chg="add mod">
          <ac:chgData name="Siva Kumar Kota" userId="8cadb4c2-62b7-4d45-8089-660ce4513362" providerId="ADAL" clId="{B16F21D6-94FB-4E29-A8D5-FB37B4C0AD14}" dt="2021-12-05T18:27:05.224" v="873"/>
          <ac:spMkLst>
            <pc:docMk/>
            <pc:sldMk cId="2419948263" sldId="1053"/>
            <ac:spMk id="28" creationId="{493B8AE9-ABB6-4994-B1FD-295BD4B49DAB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757249817" sldId="1054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2252265321" sldId="1054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565979971" sldId="1055"/>
        </pc:sldMkLst>
      </pc:sldChg>
      <pc:sldChg chg="modSp add mod">
        <pc:chgData name="Siva Kumar Kota" userId="8cadb4c2-62b7-4d45-8089-660ce4513362" providerId="ADAL" clId="{B16F21D6-94FB-4E29-A8D5-FB37B4C0AD14}" dt="2021-12-05T18:40:12.790" v="1315" actId="20577"/>
        <pc:sldMkLst>
          <pc:docMk/>
          <pc:sldMk cId="1671002944" sldId="1055"/>
        </pc:sldMkLst>
        <pc:spChg chg="mod">
          <ac:chgData name="Siva Kumar Kota" userId="8cadb4c2-62b7-4d45-8089-660ce4513362" providerId="ADAL" clId="{B16F21D6-94FB-4E29-A8D5-FB37B4C0AD14}" dt="2021-12-05T18:40:12.790" v="1315" actId="20577"/>
          <ac:spMkLst>
            <pc:docMk/>
            <pc:sldMk cId="1671002944" sldId="1055"/>
            <ac:spMk id="2" creationId="{AE656A2C-5C85-4F85-BC67-E3555A7BD3FA}"/>
          </ac:spMkLst>
        </pc:spChg>
      </pc:sldChg>
      <pc:sldChg chg="add mod modShow">
        <pc:chgData name="Siva Kumar Kota" userId="8cadb4c2-62b7-4d45-8089-660ce4513362" providerId="ADAL" clId="{B16F21D6-94FB-4E29-A8D5-FB37B4C0AD14}" dt="2021-12-05T17:56:27.119" v="368" actId="729"/>
        <pc:sldMkLst>
          <pc:docMk/>
          <pc:sldMk cId="1932654694" sldId="1056"/>
        </pc:sldMkLst>
      </pc:sldChg>
      <pc:sldChg chg="modSp add mod">
        <pc:chgData name="Siva Kumar Kota" userId="8cadb4c2-62b7-4d45-8089-660ce4513362" providerId="ADAL" clId="{B16F21D6-94FB-4E29-A8D5-FB37B4C0AD14}" dt="2021-12-05T18:20:38.900" v="784" actId="20577"/>
        <pc:sldMkLst>
          <pc:docMk/>
          <pc:sldMk cId="116133175" sldId="1057"/>
        </pc:sldMkLst>
        <pc:spChg chg="mod">
          <ac:chgData name="Siva Kumar Kota" userId="8cadb4c2-62b7-4d45-8089-660ce4513362" providerId="ADAL" clId="{B16F21D6-94FB-4E29-A8D5-FB37B4C0AD14}" dt="2021-12-05T18:20:38.900" v="784" actId="20577"/>
          <ac:spMkLst>
            <pc:docMk/>
            <pc:sldMk cId="116133175" sldId="105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587866906" sldId="1057"/>
        </pc:sldMkLst>
      </pc:sldChg>
      <pc:sldChg chg="modSp add mod">
        <pc:chgData name="Siva Kumar Kota" userId="8cadb4c2-62b7-4d45-8089-660ce4513362" providerId="ADAL" clId="{B16F21D6-94FB-4E29-A8D5-FB37B4C0AD14}" dt="2021-12-05T17:39:22.097" v="157" actId="20577"/>
        <pc:sldMkLst>
          <pc:docMk/>
          <pc:sldMk cId="16050154" sldId="1058"/>
        </pc:sldMkLst>
        <pc:spChg chg="mod">
          <ac:chgData name="Siva Kumar Kota" userId="8cadb4c2-62b7-4d45-8089-660ce4513362" providerId="ADAL" clId="{B16F21D6-94FB-4E29-A8D5-FB37B4C0AD14}" dt="2021-12-05T17:39:22.097" v="157" actId="20577"/>
          <ac:spMkLst>
            <pc:docMk/>
            <pc:sldMk cId="16050154" sldId="105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919960077" sldId="105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12904723" sldId="1059"/>
        </pc:sldMkLst>
      </pc:sldChg>
      <pc:sldChg chg="modSp add mod">
        <pc:chgData name="Siva Kumar Kota" userId="8cadb4c2-62b7-4d45-8089-660ce4513362" providerId="ADAL" clId="{B16F21D6-94FB-4E29-A8D5-FB37B4C0AD14}" dt="2021-12-05T17:39:36.035" v="168" actId="20577"/>
        <pc:sldMkLst>
          <pc:docMk/>
          <pc:sldMk cId="2928137803" sldId="1059"/>
        </pc:sldMkLst>
        <pc:spChg chg="mod">
          <ac:chgData name="Siva Kumar Kota" userId="8cadb4c2-62b7-4d45-8089-660ce4513362" providerId="ADAL" clId="{B16F21D6-94FB-4E29-A8D5-FB37B4C0AD14}" dt="2021-12-05T17:39:36.035" v="168" actId="20577"/>
          <ac:spMkLst>
            <pc:docMk/>
            <pc:sldMk cId="2928137803" sldId="105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01.775" v="193" actId="6549"/>
        <pc:sldMkLst>
          <pc:docMk/>
          <pc:sldMk cId="1031857709" sldId="1060"/>
        </pc:sldMkLst>
        <pc:spChg chg="mod">
          <ac:chgData name="Siva Kumar Kota" userId="8cadb4c2-62b7-4d45-8089-660ce4513362" providerId="ADAL" clId="{B16F21D6-94FB-4E29-A8D5-FB37B4C0AD14}" dt="2021-12-05T17:40:01.775" v="193" actId="6549"/>
          <ac:spMkLst>
            <pc:docMk/>
            <pc:sldMk cId="1031857709" sldId="106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300827087" sldId="1060"/>
        </pc:sldMkLst>
      </pc:sldChg>
      <pc:sldChg chg="modSp add mod">
        <pc:chgData name="Siva Kumar Kota" userId="8cadb4c2-62b7-4d45-8089-660ce4513362" providerId="ADAL" clId="{B16F21D6-94FB-4E29-A8D5-FB37B4C0AD14}" dt="2021-12-05T17:40:19.157" v="217" actId="6549"/>
        <pc:sldMkLst>
          <pc:docMk/>
          <pc:sldMk cId="653436385" sldId="1061"/>
        </pc:sldMkLst>
        <pc:spChg chg="mod">
          <ac:chgData name="Siva Kumar Kota" userId="8cadb4c2-62b7-4d45-8089-660ce4513362" providerId="ADAL" clId="{B16F21D6-94FB-4E29-A8D5-FB37B4C0AD14}" dt="2021-12-05T17:40:19.157" v="217" actId="6549"/>
          <ac:spMkLst>
            <pc:docMk/>
            <pc:sldMk cId="653436385" sldId="106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161031471" sldId="1061"/>
        </pc:sldMkLst>
      </pc:sldChg>
      <pc:sldChg chg="modSp add mod">
        <pc:chgData name="Siva Kumar Kota" userId="8cadb4c2-62b7-4d45-8089-660ce4513362" providerId="ADAL" clId="{B16F21D6-94FB-4E29-A8D5-FB37B4C0AD14}" dt="2021-12-05T17:40:59.025" v="232" actId="20577"/>
        <pc:sldMkLst>
          <pc:docMk/>
          <pc:sldMk cId="205796434" sldId="1063"/>
        </pc:sldMkLst>
        <pc:spChg chg="mod">
          <ac:chgData name="Siva Kumar Kota" userId="8cadb4c2-62b7-4d45-8089-660ce4513362" providerId="ADAL" clId="{B16F21D6-94FB-4E29-A8D5-FB37B4C0AD14}" dt="2021-12-05T17:40:59.025" v="232" actId="20577"/>
          <ac:spMkLst>
            <pc:docMk/>
            <pc:sldMk cId="205796434" sldId="1063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39064458" sldId="1063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404584714" sldId="1064"/>
        </pc:sldMkLst>
      </pc:sldChg>
      <pc:sldChg chg="modSp add mod">
        <pc:chgData name="Siva Kumar Kota" userId="8cadb4c2-62b7-4d45-8089-660ce4513362" providerId="ADAL" clId="{B16F21D6-94FB-4E29-A8D5-FB37B4C0AD14}" dt="2021-12-05T17:41:02.916" v="233" actId="20577"/>
        <pc:sldMkLst>
          <pc:docMk/>
          <pc:sldMk cId="2082504455" sldId="1064"/>
        </pc:sldMkLst>
        <pc:spChg chg="mod">
          <ac:chgData name="Siva Kumar Kota" userId="8cadb4c2-62b7-4d45-8089-660ce4513362" providerId="ADAL" clId="{B16F21D6-94FB-4E29-A8D5-FB37B4C0AD14}" dt="2021-12-05T17:41:02.916" v="233" actId="20577"/>
          <ac:spMkLst>
            <pc:docMk/>
            <pc:sldMk cId="2082504455" sldId="106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40.246" v="224" actId="20577"/>
        <pc:sldMkLst>
          <pc:docMk/>
          <pc:sldMk cId="1158564686" sldId="1065"/>
        </pc:sldMkLst>
        <pc:spChg chg="mod">
          <ac:chgData name="Siva Kumar Kota" userId="8cadb4c2-62b7-4d45-8089-660ce4513362" providerId="ADAL" clId="{B16F21D6-94FB-4E29-A8D5-FB37B4C0AD14}" dt="2021-12-05T17:40:40.246" v="224" actId="20577"/>
          <ac:spMkLst>
            <pc:docMk/>
            <pc:sldMk cId="1158564686" sldId="1065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827425861" sldId="1065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435953879" sldId="1066"/>
        </pc:sldMkLst>
      </pc:sldChg>
      <pc:sldChg chg="modSp add mod">
        <pc:chgData name="Siva Kumar Kota" userId="8cadb4c2-62b7-4d45-8089-660ce4513362" providerId="ADAL" clId="{B16F21D6-94FB-4E29-A8D5-FB37B4C0AD14}" dt="2021-12-05T17:40:45.205" v="231" actId="20577"/>
        <pc:sldMkLst>
          <pc:docMk/>
          <pc:sldMk cId="1876460678" sldId="1066"/>
        </pc:sldMkLst>
        <pc:spChg chg="mod">
          <ac:chgData name="Siva Kumar Kota" userId="8cadb4c2-62b7-4d45-8089-660ce4513362" providerId="ADAL" clId="{B16F21D6-94FB-4E29-A8D5-FB37B4C0AD14}" dt="2021-12-05T17:40:45.205" v="231" actId="20577"/>
          <ac:spMkLst>
            <pc:docMk/>
            <pc:sldMk cId="1876460678" sldId="1066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5:51.246" v="1371" actId="1076"/>
        <pc:sldMkLst>
          <pc:docMk/>
          <pc:sldMk cId="2237763977" sldId="1068"/>
        </pc:sldMkLst>
        <pc:spChg chg="mod">
          <ac:chgData name="Siva Kumar Kota" userId="8cadb4c2-62b7-4d45-8089-660ce4513362" providerId="ADAL" clId="{B16F21D6-94FB-4E29-A8D5-FB37B4C0AD14}" dt="2021-12-05T18:45:51.246" v="1371" actId="1076"/>
          <ac:spMkLst>
            <pc:docMk/>
            <pc:sldMk cId="2237763977" sldId="1068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356686833" sldId="106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22414624" sldId="1069"/>
        </pc:sldMkLst>
      </pc:sldChg>
      <pc:sldChg chg="modSp add mod">
        <pc:chgData name="Siva Kumar Kota" userId="8cadb4c2-62b7-4d45-8089-660ce4513362" providerId="ADAL" clId="{B16F21D6-94FB-4E29-A8D5-FB37B4C0AD14}" dt="2021-12-05T18:46:58.956" v="1377" actId="1076"/>
        <pc:sldMkLst>
          <pc:docMk/>
          <pc:sldMk cId="1823505750" sldId="1069"/>
        </pc:sldMkLst>
        <pc:spChg chg="mod">
          <ac:chgData name="Siva Kumar Kota" userId="8cadb4c2-62b7-4d45-8089-660ce4513362" providerId="ADAL" clId="{B16F21D6-94FB-4E29-A8D5-FB37B4C0AD14}" dt="2021-12-05T18:46:58.956" v="1377" actId="1076"/>
          <ac:spMkLst>
            <pc:docMk/>
            <pc:sldMk cId="1823505750" sldId="1069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65170354" sldId="1070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3879450621" sldId="1070"/>
        </pc:sldMkLst>
      </pc:sldChg>
      <pc:sldChg chg="modSp add mod">
        <pc:chgData name="Siva Kumar Kota" userId="8cadb4c2-62b7-4d45-8089-660ce4513362" providerId="ADAL" clId="{B16F21D6-94FB-4E29-A8D5-FB37B4C0AD14}" dt="2021-12-05T18:20:30.710" v="780" actId="20577"/>
        <pc:sldMkLst>
          <pc:docMk/>
          <pc:sldMk cId="726289445" sldId="1071"/>
        </pc:sldMkLst>
        <pc:spChg chg="mod">
          <ac:chgData name="Siva Kumar Kota" userId="8cadb4c2-62b7-4d45-8089-660ce4513362" providerId="ADAL" clId="{B16F21D6-94FB-4E29-A8D5-FB37B4C0AD14}" dt="2021-12-05T18:20:30.710" v="780" actId="20577"/>
          <ac:spMkLst>
            <pc:docMk/>
            <pc:sldMk cId="726289445" sldId="107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68276474" sldId="1071"/>
        </pc:sldMkLst>
      </pc:sldChg>
      <pc:sldChg chg="add del ord">
        <pc:chgData name="Siva Kumar Kota" userId="8cadb4c2-62b7-4d45-8089-660ce4513362" providerId="ADAL" clId="{B16F21D6-94FB-4E29-A8D5-FB37B4C0AD14}" dt="2021-12-05T18:49:07.019" v="1401" actId="47"/>
        <pc:sldMkLst>
          <pc:docMk/>
          <pc:sldMk cId="250425512" sldId="1072"/>
        </pc:sldMkLst>
      </pc:sldChg>
      <pc:sldChg chg="add del">
        <pc:chgData name="Siva Kumar Kota" userId="8cadb4c2-62b7-4d45-8089-660ce4513362" providerId="ADAL" clId="{B16F21D6-94FB-4E29-A8D5-FB37B4C0AD14}" dt="2021-12-05T18:15:29.871" v="758" actId="47"/>
        <pc:sldMkLst>
          <pc:docMk/>
          <pc:sldMk cId="1288918169" sldId="1073"/>
        </pc:sldMkLst>
      </pc:sldChg>
      <pc:sldChg chg="add del">
        <pc:chgData name="Siva Kumar Kota" userId="8cadb4c2-62b7-4d45-8089-660ce4513362" providerId="ADAL" clId="{B16F21D6-94FB-4E29-A8D5-FB37B4C0AD14}" dt="2021-12-05T17:57:18.704" v="369" actId="47"/>
        <pc:sldMkLst>
          <pc:docMk/>
          <pc:sldMk cId="1564363262" sldId="1073"/>
        </pc:sldMkLst>
      </pc:sldChg>
      <pc:sldChg chg="add ord">
        <pc:chgData name="Siva Kumar Kota" userId="8cadb4c2-62b7-4d45-8089-660ce4513362" providerId="ADAL" clId="{B16F21D6-94FB-4E29-A8D5-FB37B4C0AD14}" dt="2021-12-05T17:38:40.634" v="147"/>
        <pc:sldMkLst>
          <pc:docMk/>
          <pc:sldMk cId="522454596" sldId="1074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551574624" sldId="107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967187118" sldId="1075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4061746181" sldId="107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6276966" sldId="1076"/>
        </pc:sldMkLst>
      </pc:sldChg>
      <pc:sldChg chg="modSp add mod">
        <pc:chgData name="Siva Kumar Kota" userId="8cadb4c2-62b7-4d45-8089-660ce4513362" providerId="ADAL" clId="{B16F21D6-94FB-4E29-A8D5-FB37B4C0AD14}" dt="2021-12-05T17:03:54.390" v="40" actId="20577"/>
        <pc:sldMkLst>
          <pc:docMk/>
          <pc:sldMk cId="757249817" sldId="1076"/>
        </pc:sldMkLst>
        <pc:spChg chg="mod">
          <ac:chgData name="Siva Kumar Kota" userId="8cadb4c2-62b7-4d45-8089-660ce4513362" providerId="ADAL" clId="{B16F21D6-94FB-4E29-A8D5-FB37B4C0AD14}" dt="2021-12-05T17:03:54.390" v="40" actId="20577"/>
          <ac:spMkLst>
            <pc:docMk/>
            <pc:sldMk cId="757249817" sldId="1076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5700239" sldId="107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022079675" sldId="107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586173289" sldId="1076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8984109" sldId="1077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545734269" sldId="1077"/>
        </pc:sldMkLst>
      </pc:sldChg>
      <pc:sldChg chg="modSp add mod">
        <pc:chgData name="Siva Kumar Kota" userId="8cadb4c2-62b7-4d45-8089-660ce4513362" providerId="ADAL" clId="{B16F21D6-94FB-4E29-A8D5-FB37B4C0AD14}" dt="2021-12-05T17:03:58.854" v="41" actId="20577"/>
        <pc:sldMkLst>
          <pc:docMk/>
          <pc:sldMk cId="565979971" sldId="1077"/>
        </pc:sldMkLst>
        <pc:spChg chg="mod">
          <ac:chgData name="Siva Kumar Kota" userId="8cadb4c2-62b7-4d45-8089-660ce4513362" providerId="ADAL" clId="{B16F21D6-94FB-4E29-A8D5-FB37B4C0AD14}" dt="2021-12-05T17:03:58.854" v="41" actId="20577"/>
          <ac:spMkLst>
            <pc:docMk/>
            <pc:sldMk cId="565979971" sldId="107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302579015" sldId="107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5662022" sldId="107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942701249" sldId="107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760399251" sldId="107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842735750" sldId="1078"/>
        </pc:sldMkLst>
      </pc:sldChg>
      <pc:sldChg chg="modSp add mod">
        <pc:chgData name="Siva Kumar Kota" userId="8cadb4c2-62b7-4d45-8089-660ce4513362" providerId="ADAL" clId="{B16F21D6-94FB-4E29-A8D5-FB37B4C0AD14}" dt="2021-12-05T17:04:04.262" v="42" actId="20577"/>
        <pc:sldMkLst>
          <pc:docMk/>
          <pc:sldMk cId="3587866906" sldId="1078"/>
        </pc:sldMkLst>
        <pc:spChg chg="mod">
          <ac:chgData name="Siva Kumar Kota" userId="8cadb4c2-62b7-4d45-8089-660ce4513362" providerId="ADAL" clId="{B16F21D6-94FB-4E29-A8D5-FB37B4C0AD14}" dt="2021-12-05T17:04:04.262" v="42" actId="20577"/>
          <ac:spMkLst>
            <pc:docMk/>
            <pc:sldMk cId="3587866906" sldId="107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3860141156" sldId="107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959404" sldId="107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65639474" sldId="1079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2307769419" sldId="1079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629720148" sldId="1079"/>
        </pc:sldMkLst>
      </pc:sldChg>
      <pc:sldChg chg="modSp add mod">
        <pc:chgData name="Siva Kumar Kota" userId="8cadb4c2-62b7-4d45-8089-660ce4513362" providerId="ADAL" clId="{B16F21D6-94FB-4E29-A8D5-FB37B4C0AD14}" dt="2021-12-05T18:20:14.435" v="778" actId="20577"/>
        <pc:sldMkLst>
          <pc:docMk/>
          <pc:sldMk cId="3919960077" sldId="1079"/>
        </pc:sldMkLst>
        <pc:spChg chg="mod">
          <ac:chgData name="Siva Kumar Kota" userId="8cadb4c2-62b7-4d45-8089-660ce4513362" providerId="ADAL" clId="{B16F21D6-94FB-4E29-A8D5-FB37B4C0AD14}" dt="2021-12-05T18:20:14.435" v="778" actId="20577"/>
          <ac:spMkLst>
            <pc:docMk/>
            <pc:sldMk cId="3919960077" sldId="1079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789471000" sldId="1080"/>
        </pc:sldMkLst>
      </pc:sldChg>
      <pc:sldChg chg="modSp add mod">
        <pc:chgData name="Siva Kumar Kota" userId="8cadb4c2-62b7-4d45-8089-660ce4513362" providerId="ADAL" clId="{B16F21D6-94FB-4E29-A8D5-FB37B4C0AD14}" dt="2021-12-05T18:20:11.664" v="777" actId="20577"/>
        <pc:sldMkLst>
          <pc:docMk/>
          <pc:sldMk cId="1512904723" sldId="1080"/>
        </pc:sldMkLst>
        <pc:spChg chg="mod">
          <ac:chgData name="Siva Kumar Kota" userId="8cadb4c2-62b7-4d45-8089-660ce4513362" providerId="ADAL" clId="{B16F21D6-94FB-4E29-A8D5-FB37B4C0AD14}" dt="2021-12-05T18:20:11.664" v="777" actId="20577"/>
          <ac:spMkLst>
            <pc:docMk/>
            <pc:sldMk cId="1512904723" sldId="108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597973551" sldId="108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26873615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371565038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458449203" sldId="1081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7484613" sldId="1081"/>
        </pc:sldMkLst>
      </pc:sldChg>
      <pc:sldChg chg="modSp add mod">
        <pc:chgData name="Siva Kumar Kota" userId="8cadb4c2-62b7-4d45-8089-660ce4513362" providerId="ADAL" clId="{B16F21D6-94FB-4E29-A8D5-FB37B4C0AD14}" dt="2021-12-05T17:37:29.654" v="121" actId="20577"/>
        <pc:sldMkLst>
          <pc:docMk/>
          <pc:sldMk cId="1300827087" sldId="1081"/>
        </pc:sldMkLst>
        <pc:spChg chg="mod">
          <ac:chgData name="Siva Kumar Kota" userId="8cadb4c2-62b7-4d45-8089-660ce4513362" providerId="ADAL" clId="{B16F21D6-94FB-4E29-A8D5-FB37B4C0AD14}" dt="2021-12-05T17:37:29.654" v="121" actId="20577"/>
          <ac:spMkLst>
            <pc:docMk/>
            <pc:sldMk cId="1300827087" sldId="108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360874445" sldId="1081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857089153" sldId="1081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09090108" sldId="1082"/>
        </pc:sldMkLst>
      </pc:sldChg>
      <pc:sldChg chg="modSp add mod">
        <pc:chgData name="Siva Kumar Kota" userId="8cadb4c2-62b7-4d45-8089-660ce4513362" providerId="ADAL" clId="{B16F21D6-94FB-4E29-A8D5-FB37B4C0AD14}" dt="2021-12-05T17:37:50.132" v="145" actId="6549"/>
        <pc:sldMkLst>
          <pc:docMk/>
          <pc:sldMk cId="2161031471" sldId="1082"/>
        </pc:sldMkLst>
        <pc:spChg chg="mod">
          <ac:chgData name="Siva Kumar Kota" userId="8cadb4c2-62b7-4d45-8089-660ce4513362" providerId="ADAL" clId="{B16F21D6-94FB-4E29-A8D5-FB37B4C0AD14}" dt="2021-12-05T17:37:50.132" v="145" actId="6549"/>
          <ac:spMkLst>
            <pc:docMk/>
            <pc:sldMk cId="2161031471" sldId="1082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665024349" sldId="1082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825740827" sldId="1082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72064902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211781662" sldId="1083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499945487" sldId="1083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268152381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476296648" sldId="1084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831089954" sldId="1084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358294751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685870883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1228464" sldId="1085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4043155827" sldId="108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0133970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52256552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16090847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44156160" sldId="1086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847967186" sldId="108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08106032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61538535" sldId="108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838925328" sldId="108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59438492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2903952099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5873039" sldId="108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48993791" sldId="108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178305097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26519640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31408967" sldId="1089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72962108" sldId="1089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3123023811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986256970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565139729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54615990" sldId="1090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152278217" sldId="1090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360141292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22939815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625456819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655296359" sldId="1092"/>
        </pc:sldMkLst>
      </pc:sldChg>
      <pc:sldChg chg="modSp add mod">
        <pc:chgData name="Siva Kumar Kota" userId="8cadb4c2-62b7-4d45-8089-660ce4513362" providerId="ADAL" clId="{B16F21D6-94FB-4E29-A8D5-FB37B4C0AD14}" dt="2021-12-05T17:58:22.755" v="402" actId="6549"/>
        <pc:sldMkLst>
          <pc:docMk/>
          <pc:sldMk cId="1732784477" sldId="1093"/>
        </pc:sldMkLst>
        <pc:spChg chg="mod">
          <ac:chgData name="Siva Kumar Kota" userId="8cadb4c2-62b7-4d45-8089-660ce4513362" providerId="ADAL" clId="{B16F21D6-94FB-4E29-A8D5-FB37B4C0AD14}" dt="2021-12-05T17:58:22.755" v="402" actId="6549"/>
          <ac:spMkLst>
            <pc:docMk/>
            <pc:sldMk cId="1732784477" sldId="1093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286627070" sldId="1094"/>
        </pc:sldMkLst>
      </pc:sldChg>
      <pc:sldChg chg="modSp new mod">
        <pc:chgData name="Siva Kumar Kota" userId="8cadb4c2-62b7-4d45-8089-660ce4513362" providerId="ADAL" clId="{B16F21D6-94FB-4E29-A8D5-FB37B4C0AD14}" dt="2021-12-05T17:44:39.059" v="250" actId="20577"/>
        <pc:sldMkLst>
          <pc:docMk/>
          <pc:sldMk cId="4283728125" sldId="1095"/>
        </pc:sldMkLst>
        <pc:spChg chg="mod">
          <ac:chgData name="Siva Kumar Kota" userId="8cadb4c2-62b7-4d45-8089-660ce4513362" providerId="ADAL" clId="{B16F21D6-94FB-4E29-A8D5-FB37B4C0AD14}" dt="2021-12-05T17:44:39.059" v="250" actId="20577"/>
          <ac:spMkLst>
            <pc:docMk/>
            <pc:sldMk cId="4283728125" sldId="1095"/>
            <ac:spMk id="2" creationId="{2D340312-25CC-4845-AC98-9D7AA68AE0C1}"/>
          </ac:spMkLst>
        </pc:spChg>
      </pc:sldChg>
      <pc:sldChg chg="modSp add mod ord">
        <pc:chgData name="Siva Kumar Kota" userId="8cadb4c2-62b7-4d45-8089-660ce4513362" providerId="ADAL" clId="{B16F21D6-94FB-4E29-A8D5-FB37B4C0AD14}" dt="2021-12-06T04:17:57.821" v="1574" actId="207"/>
        <pc:sldMkLst>
          <pc:docMk/>
          <pc:sldMk cId="3407437024" sldId="1096"/>
        </pc:sldMkLst>
        <pc:spChg chg="mod">
          <ac:chgData name="Siva Kumar Kota" userId="8cadb4c2-62b7-4d45-8089-660ce4513362" providerId="ADAL" clId="{B16F21D6-94FB-4E29-A8D5-FB37B4C0AD14}" dt="2021-12-06T04:17:57.821" v="1574" actId="207"/>
          <ac:spMkLst>
            <pc:docMk/>
            <pc:sldMk cId="3407437024" sldId="1096"/>
            <ac:spMk id="7" creationId="{4BE604CD-F850-484D-89DA-F5D081275A26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17.579" v="860" actId="20577"/>
        <pc:sldMkLst>
          <pc:docMk/>
          <pc:sldMk cId="1087510455" sldId="1097"/>
        </pc:sldMkLst>
        <pc:spChg chg="mod">
          <ac:chgData name="Siva Kumar Kota" userId="8cadb4c2-62b7-4d45-8089-660ce4513362" providerId="ADAL" clId="{B16F21D6-94FB-4E29-A8D5-FB37B4C0AD14}" dt="2021-12-05T18:25:17.579" v="860" actId="20577"/>
          <ac:spMkLst>
            <pc:docMk/>
            <pc:sldMk cId="1087510455" sldId="1097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28.235" v="861"/>
        <pc:sldMkLst>
          <pc:docMk/>
          <pc:sldMk cId="1964627432" sldId="1098"/>
        </pc:sldMkLst>
        <pc:spChg chg="mod">
          <ac:chgData name="Siva Kumar Kota" userId="8cadb4c2-62b7-4d45-8089-660ce4513362" providerId="ADAL" clId="{B16F21D6-94FB-4E29-A8D5-FB37B4C0AD14}" dt="2021-12-05T18:25:28.235" v="861"/>
          <ac:spMkLst>
            <pc:docMk/>
            <pc:sldMk cId="1964627432" sldId="1098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1.611" v="862"/>
        <pc:sldMkLst>
          <pc:docMk/>
          <pc:sldMk cId="2001295172" sldId="1099"/>
        </pc:sldMkLst>
        <pc:spChg chg="mod">
          <ac:chgData name="Siva Kumar Kota" userId="8cadb4c2-62b7-4d45-8089-660ce4513362" providerId="ADAL" clId="{B16F21D6-94FB-4E29-A8D5-FB37B4C0AD14}" dt="2021-12-05T18:25:31.611" v="862"/>
          <ac:spMkLst>
            <pc:docMk/>
            <pc:sldMk cId="2001295172" sldId="109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8.716" v="865" actId="20577"/>
        <pc:sldMkLst>
          <pc:docMk/>
          <pc:sldMk cId="3215089372" sldId="1100"/>
        </pc:sldMkLst>
        <pc:spChg chg="mod">
          <ac:chgData name="Siva Kumar Kota" userId="8cadb4c2-62b7-4d45-8089-660ce4513362" providerId="ADAL" clId="{B16F21D6-94FB-4E29-A8D5-FB37B4C0AD14}" dt="2021-12-05T18:25:38.716" v="865" actId="20577"/>
          <ac:spMkLst>
            <pc:docMk/>
            <pc:sldMk cId="3215089372" sldId="1100"/>
            <ac:spMk id="2" creationId="{AE656A2C-5C85-4F85-BC67-E3555A7BD3FA}"/>
          </ac:spMkLst>
        </pc:spChg>
      </pc:sldChg>
      <pc:sldChg chg="add ord">
        <pc:chgData name="Siva Kumar Kota" userId="8cadb4c2-62b7-4d45-8089-660ce4513362" providerId="ADAL" clId="{B16F21D6-94FB-4E29-A8D5-FB37B4C0AD14}" dt="2021-12-05T18:15:50.200" v="760"/>
        <pc:sldMkLst>
          <pc:docMk/>
          <pc:sldMk cId="613016839" sldId="1101"/>
        </pc:sldMkLst>
      </pc:sldChg>
      <pc:sldChg chg="add">
        <pc:chgData name="Siva Kumar Kota" userId="8cadb4c2-62b7-4d45-8089-660ce4513362" providerId="ADAL" clId="{B16F21D6-94FB-4E29-A8D5-FB37B4C0AD14}" dt="2021-12-05T18:16:53.350" v="761"/>
        <pc:sldMkLst>
          <pc:docMk/>
          <pc:sldMk cId="2710855179" sldId="11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200 micro siemens/cm</a:t>
            </a:r>
          </a:p>
          <a:p>
            <a:r>
              <a:rPr lang="en-SG" dirty="0"/>
              <a:t>Solids – silica, abrasive,</a:t>
            </a:r>
          </a:p>
          <a:p>
            <a:r>
              <a:rPr lang="en-SG" dirty="0"/>
              <a:t>No chemicals</a:t>
            </a:r>
          </a:p>
          <a:p>
            <a:endParaRPr lang="en-SG" dirty="0"/>
          </a:p>
          <a:p>
            <a:r>
              <a:rPr lang="en-SG" dirty="0"/>
              <a:t>ADD SLIDES for </a:t>
            </a:r>
            <a:r>
              <a:rPr lang="en-SG"/>
              <a:t>synthetic water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54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67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58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16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33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16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Cooling water spec</a:t>
            </a:r>
          </a:p>
          <a:p>
            <a:r>
              <a:rPr lang="en-SG" dirty="0"/>
              <a:t>Ammonia&lt;5ppm</a:t>
            </a:r>
          </a:p>
          <a:p>
            <a:r>
              <a:rPr lang="en-SG" dirty="0"/>
              <a:t>Fluoride&lt;2 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Cooling water spec</a:t>
            </a:r>
          </a:p>
          <a:p>
            <a:r>
              <a:rPr lang="en-SG" dirty="0"/>
              <a:t>Ammonia&lt;5ppm</a:t>
            </a:r>
          </a:p>
          <a:p>
            <a:r>
              <a:rPr lang="en-SG" dirty="0"/>
              <a:t>Fluoride&lt;2 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212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731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03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8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SK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Google Shape;143;p13">
            <a:extLst>
              <a:ext uri="{FF2B5EF4-FFF2-40B4-BE49-F238E27FC236}">
                <a16:creationId xmlns:a16="http://schemas.microsoft.com/office/drawing/2014/main" id="{AC73A89F-BE65-4AC0-BD7F-32547F888D4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33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173D-56D9-4D8A-BE9C-F07DC8BD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9AC-94DD-4EF9-9744-994C5025DD40}"/>
              </a:ext>
            </a:extLst>
          </p:cNvPr>
          <p:cNvSpPr txBox="1">
            <a:spLocks/>
          </p:cNvSpPr>
          <p:nvPr/>
        </p:nvSpPr>
        <p:spPr>
          <a:xfrm>
            <a:off x="2971331" y="3429000"/>
            <a:ext cx="7706194" cy="7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 Light"/>
              <a:buChar char="▰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●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MICRON – HF WASTEWATER TREAMENT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SIMULATION &amp; BENCH TESTING – Dec 2021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Siva Kumar Kota/Chun Yew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Hiep Le/Sankar </a:t>
            </a:r>
          </a:p>
          <a:p>
            <a:pPr marL="135464" indent="0" algn="ctr">
              <a:buNone/>
            </a:pPr>
            <a:r>
              <a:rPr lang="en-SG" sz="3200" b="1">
                <a:solidFill>
                  <a:schemeClr val="bg1"/>
                </a:solidFill>
                <a:latin typeface="Arial Nova Cond" panose="020B0506020202020204" pitchFamily="34" charset="0"/>
              </a:rPr>
              <a:t>Part 3</a:t>
            </a: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C9CF9D-BC62-4250-8F70-2DCBF4E4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034283"/>
            <a:ext cx="4951336" cy="1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</a:t>
            </a:r>
            <a:br>
              <a:rPr lang="en-SG" dirty="0"/>
            </a:br>
            <a:r>
              <a:rPr lang="en-SG" dirty="0"/>
              <a:t>Option 6 – polishing BWRO  to meet NEWater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9F25C-D8AB-4AAF-ABF6-77F1CDA0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606291"/>
            <a:ext cx="99536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5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</a:t>
            </a:r>
            <a:br>
              <a:rPr lang="en-SG" dirty="0"/>
            </a:br>
            <a:r>
              <a:rPr lang="en-SG" dirty="0"/>
              <a:t>Option 6 – polishing BWRO  to meet NEWater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07D0C-67AC-43C9-B7F1-9789D3B13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6" y="1512147"/>
            <a:ext cx="6119573" cy="5196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CF26A-D316-4A17-9271-1CDA5E5D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7" y="1512147"/>
            <a:ext cx="5826907" cy="519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6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item2:</a:t>
            </a:r>
            <a:br>
              <a:rPr lang="en-SG" dirty="0"/>
            </a:br>
            <a:r>
              <a:rPr lang="en-SG" dirty="0"/>
              <a:t>Option 6a–combined reject chemical precipitation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EFA1C-813B-42CD-B390-58AB4415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514" y="1579450"/>
            <a:ext cx="5465831" cy="4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</a:t>
            </a:r>
            <a:br>
              <a:rPr lang="en-SG" dirty="0"/>
            </a:br>
            <a:r>
              <a:rPr lang="en-SG" dirty="0"/>
              <a:t>Option 6a–combined chemical precipitation –CaF2 sludge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96B8F-8194-405A-83AB-B2D4AAE4EC6A}"/>
              </a:ext>
            </a:extLst>
          </p:cNvPr>
          <p:cNvSpPr txBox="1"/>
          <p:nvPr/>
        </p:nvSpPr>
        <p:spPr>
          <a:xfrm flipH="1">
            <a:off x="7659327" y="2279879"/>
            <a:ext cx="252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&gt;80% of CaF2 sludge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ED7A5-508B-4A24-AF37-B3130470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851" y="1673280"/>
            <a:ext cx="453076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item6: supernatant pH adjustment using H2SO4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CD562-FD81-4B6D-A651-ACC990D6A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6" y="1499190"/>
            <a:ext cx="5348242" cy="4822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81068-1C43-4B38-93F8-70305E33B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70" y="1499190"/>
            <a:ext cx="5348242" cy="48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Action item: Feasibility of  NF270 + SWRO With 800 ppm of F, 500 ppm of PO4 and 300 ppm of Sulphates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76B98-90E3-4FE3-9E8F-FEEFDD87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81" y="1311570"/>
            <a:ext cx="68389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2E478-90DC-462E-BD7E-1511B1C7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35" y="3072812"/>
            <a:ext cx="8372475" cy="35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Action item: Feasibility of  NF270 + SWRO With 800 ppm of F, 500 ppm of PO4 and 300 ppm of Sulphates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7E7BF-F81F-46D1-9F19-DBB63884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13" y="1324555"/>
            <a:ext cx="7429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27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Action item: Feasibility of  NF270 + SWRO With 800 ppm of F, 500 ppm of PO4 and 300 ppm of Sulphates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3B65-0CD0-42B7-8E79-89A861EF62FF}"/>
              </a:ext>
            </a:extLst>
          </p:cNvPr>
          <p:cNvSpPr txBox="1"/>
          <p:nvPr/>
        </p:nvSpPr>
        <p:spPr>
          <a:xfrm>
            <a:off x="1571210" y="126918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 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7707820" y="1467881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B4284-529B-4043-90E2-4C7069F3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1"/>
          <a:stretch/>
        </p:blipFill>
        <p:spPr>
          <a:xfrm>
            <a:off x="152040" y="1837213"/>
            <a:ext cx="6096000" cy="4199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30C56-3A3C-4F8C-86D3-10DC5B035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60" y="1837213"/>
            <a:ext cx="4629150" cy="448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Action item: Combined reject chemical precipitation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87043-B45B-4547-B5D7-C154EC36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4" y="1196963"/>
            <a:ext cx="6097737" cy="5533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0EE701-2AD4-44A0-A6D3-700C7D2C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950" y="1324555"/>
            <a:ext cx="5552516" cy="52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7EBF-F477-4AC7-9976-622AF33E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Micron HFW Treatment -Next Steps and completion 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DCFB0-FE33-4917-981C-ECA611B48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546426C-8D06-475A-A4D8-B8F07F4F4C39}"/>
              </a:ext>
            </a:extLst>
          </p:cNvPr>
          <p:cNvGraphicFramePr>
            <a:graphicFrameLocks noGrp="1"/>
          </p:cNvGraphicFramePr>
          <p:nvPr/>
        </p:nvGraphicFramePr>
        <p:xfrm>
          <a:off x="203167" y="1494340"/>
          <a:ext cx="11872875" cy="5028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72">
                  <a:extLst>
                    <a:ext uri="{9D8B030D-6E8A-4147-A177-3AD203B41FA5}">
                      <a16:colId xmlns:a16="http://schemas.microsoft.com/office/drawing/2014/main" val="2373885559"/>
                    </a:ext>
                  </a:extLst>
                </a:gridCol>
                <a:gridCol w="6256804">
                  <a:extLst>
                    <a:ext uri="{9D8B030D-6E8A-4147-A177-3AD203B41FA5}">
                      <a16:colId xmlns:a16="http://schemas.microsoft.com/office/drawing/2014/main" val="684529681"/>
                    </a:ext>
                  </a:extLst>
                </a:gridCol>
                <a:gridCol w="1512117">
                  <a:extLst>
                    <a:ext uri="{9D8B030D-6E8A-4147-A177-3AD203B41FA5}">
                      <a16:colId xmlns:a16="http://schemas.microsoft.com/office/drawing/2014/main" val="405087667"/>
                    </a:ext>
                  </a:extLst>
                </a:gridCol>
                <a:gridCol w="3059882">
                  <a:extLst>
                    <a:ext uri="{9D8B030D-6E8A-4147-A177-3AD203B41FA5}">
                      <a16:colId xmlns:a16="http://schemas.microsoft.com/office/drawing/2014/main" val="1323065933"/>
                    </a:ext>
                  </a:extLst>
                </a:gridCol>
              </a:tblGrid>
              <a:tr h="311832">
                <a:tc>
                  <a:txBody>
                    <a:bodyPr/>
                    <a:lstStyle/>
                    <a:p>
                      <a:r>
                        <a:rPr lang="en-SG" sz="1100" dirty="0" err="1"/>
                        <a:t>Sl.No</a:t>
                      </a:r>
                      <a:r>
                        <a:rPr lang="en-SG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Action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To be completed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99202"/>
                  </a:ext>
                </a:extLst>
              </a:tr>
              <a:tr h="6825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 projection to check the criticality of NF in this configuration</a:t>
                      </a:r>
                    </a:p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projection is good, will NF be a necessary unit operations here.</a:t>
                      </a:r>
                    </a:p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What will be the benefits of incorporating NF in the design needs to be validated.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lang="en-SG" sz="1200" b="0" i="0" u="none" strike="noStrike" cap="none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Will run few more simulations to validate the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40055"/>
                  </a:ext>
                </a:extLst>
              </a:tr>
              <a:tr h="5308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NaOH dosing for raising permeate Ph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NaOH dosing requirement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Final TDS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  <a:endParaRPr kumimoji="0" lang="en-SG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1E3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Will run few more simulations to validate the requirements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93624"/>
                  </a:ext>
                </a:extLst>
              </a:tr>
              <a:tr h="68254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Evaluate the effectiveness of Ca(OH)2 dosing by lab test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Reaction rate with Ca(OH)2 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Will increase of HRT help the completeness of reaction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CaF2% in sludge to be validated for different water samples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Settling velocity to be noted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  <a:endParaRPr kumimoji="0" lang="en-SG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1E3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Lab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07263"/>
                  </a:ext>
                </a:extLst>
              </a:tr>
              <a:tr h="37919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 the projection data does not show on the TOC/IPA content in relevant streams, data to be generated based on some lab test or other projections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  <a:endParaRPr kumimoji="0" lang="en-SG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1E3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Lab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60619"/>
                  </a:ext>
                </a:extLst>
              </a:tr>
              <a:tr h="83421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 is coming into the streams due to ion balancing. Therefore, true presence of cations needs to be validated so that possible other contaminants issues can be identified.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Clarified water characteristics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RO permeate water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  <a:endParaRPr kumimoji="0" lang="en-SG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1E3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Simulations and lab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545689"/>
                  </a:ext>
                </a:extLst>
              </a:tr>
              <a:tr h="5308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 neutralization with H2SO4 needs to take place for the clarified water, possibilities of any precipitation in the downstream to be verified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SG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  <a:endParaRPr kumimoji="0" lang="en-SG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61E3A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Simulations and lab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02011"/>
                  </a:ext>
                </a:extLst>
              </a:tr>
              <a:tr h="37919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What will be the retrofits required if this system to be used for CMP waste-CMP WW Characteristics will be given later.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SG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End/1</a:t>
                      </a:r>
                      <a:r>
                        <a:rPr kumimoji="0" lang="en-SG" sz="1200" b="0" i="0" u="none" strike="noStrike" kern="0" cap="none" spc="0" normalizeH="0" baseline="30000" noProof="0" dirty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st</a:t>
                      </a:r>
                      <a:r>
                        <a:rPr kumimoji="0" lang="en-SG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1E3A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 week of 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7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1 – Feasibility of  SWRO +BWRO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D072E-C366-4811-AB96-D98A5421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9" y="1175008"/>
            <a:ext cx="11515725" cy="1353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B405F-0DE4-46D4-A6F5-83ABEC9F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0" y="2528116"/>
            <a:ext cx="11515725" cy="42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9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1 – Feasibility of  SWRO +BWRO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0D23C-B811-4DBC-A7B5-080DF55C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435394"/>
            <a:ext cx="10753725" cy="53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5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1 – Feasibility of  SWRO +BWRO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3B65-0CD0-42B7-8E79-89A861EF62FF}"/>
              </a:ext>
            </a:extLst>
          </p:cNvPr>
          <p:cNvSpPr txBox="1"/>
          <p:nvPr/>
        </p:nvSpPr>
        <p:spPr>
          <a:xfrm>
            <a:off x="1571210" y="126918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7707820" y="125553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BWRO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D589C-0C88-4A14-B1F3-F988CAA3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41" y="1624866"/>
            <a:ext cx="6324600" cy="4992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52CCAC-5803-42F6-BD9B-359765AA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33" y="1697482"/>
            <a:ext cx="5295900" cy="48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 Permeate Ph adjustments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1423978" y="1324555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BB864-358B-4A70-90FE-CB920678A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6" y="1821735"/>
            <a:ext cx="5199082" cy="4795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295B4-73F9-4A36-82DC-FAD24A84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05" y="1648046"/>
            <a:ext cx="5373650" cy="49693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8F538-F91E-4CF0-9F3C-5F71E311E6D9}"/>
              </a:ext>
            </a:extLst>
          </p:cNvPr>
          <p:cNvSpPr txBox="1"/>
          <p:nvPr/>
        </p:nvSpPr>
        <p:spPr>
          <a:xfrm>
            <a:off x="6780913" y="1426880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pH adjustment</a:t>
            </a:r>
          </a:p>
        </p:txBody>
      </p:sp>
    </p:spTree>
    <p:extLst>
      <p:ext uri="{BB962C8B-B14F-4D97-AF65-F5344CB8AC3E}">
        <p14:creationId xmlns:p14="http://schemas.microsoft.com/office/powerpoint/2010/main" val="290395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 </a:t>
            </a:r>
            <a:br>
              <a:rPr lang="en-SG" dirty="0"/>
            </a:br>
            <a:r>
              <a:rPr lang="en-SG" dirty="0"/>
              <a:t>Option 6 – NF270 + 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9E28D-A431-43D8-8352-61469D43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7" y="1384335"/>
            <a:ext cx="9696450" cy="108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5F140-8586-4330-B9FF-351D4784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8115"/>
            <a:ext cx="12192000" cy="41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</a:t>
            </a:r>
            <a:br>
              <a:rPr lang="en-SG" dirty="0"/>
            </a:br>
            <a:r>
              <a:rPr lang="en-SG" dirty="0"/>
              <a:t>Option 6 – NF270 + 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09A93-CFF6-46E2-B9DD-2891A887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7" y="1384335"/>
            <a:ext cx="9696450" cy="108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1D2D6-07A0-48DF-BBA0-173BD7B4A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57" y="2604976"/>
            <a:ext cx="9963150" cy="37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2:</a:t>
            </a:r>
            <a:br>
              <a:rPr lang="en-SG" dirty="0"/>
            </a:br>
            <a:r>
              <a:rPr lang="en-SG" dirty="0"/>
              <a:t>Option 6 – NF270+SWRO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3B65-0CD0-42B7-8E79-89A861EF62FF}"/>
              </a:ext>
            </a:extLst>
          </p:cNvPr>
          <p:cNvSpPr txBox="1"/>
          <p:nvPr/>
        </p:nvSpPr>
        <p:spPr>
          <a:xfrm>
            <a:off x="1571210" y="126918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7707820" y="125553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918AC-CF68-40E5-984F-1F81DF5A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2" y="1694047"/>
            <a:ext cx="5983527" cy="4947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3C33A6-E9B4-4968-87BA-07BA35E6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28" y="1675754"/>
            <a:ext cx="5314950" cy="51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8217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C1235A92-86D0-440E-8EDA-97CFEF33564F}"/>
</file>

<file path=customXml/itemProps2.xml><?xml version="1.0" encoding="utf-8"?>
<ds:datastoreItem xmlns:ds="http://schemas.openxmlformats.org/officeDocument/2006/customXml" ds:itemID="{BA9CE1C4-A638-483D-A677-8AE20A0BBD23}"/>
</file>

<file path=customXml/itemProps3.xml><?xml version="1.0" encoding="utf-8"?>
<ds:datastoreItem xmlns:ds="http://schemas.openxmlformats.org/officeDocument/2006/customXml" ds:itemID="{7D0DDB34-66BD-46D4-8E53-EACDBF24750C}"/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654</Words>
  <Application>Microsoft Office PowerPoint</Application>
  <PresentationFormat>Widescreen</PresentationFormat>
  <Paragraphs>113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Nova Cond</vt:lpstr>
      <vt:lpstr>Calibri</vt:lpstr>
      <vt:lpstr>IBM Plex Sans</vt:lpstr>
      <vt:lpstr>IBM Plex Sans Light</vt:lpstr>
      <vt:lpstr>Merriweather</vt:lpstr>
      <vt:lpstr>Surrey template</vt:lpstr>
      <vt:lpstr>PowerPoint Presentation</vt:lpstr>
      <vt:lpstr>Micron HFW Treatment -Next Steps and completion date</vt:lpstr>
      <vt:lpstr>Action item 1 – Feasibility of  SWRO +BWRO With 800 ppm of F</vt:lpstr>
      <vt:lpstr>Action item 1 – Feasibility of  SWRO +BWRO With 800 ppm of F</vt:lpstr>
      <vt:lpstr>Action item 1 – Feasibility of  SWRO +BWRO With 800 ppm of F</vt:lpstr>
      <vt:lpstr>Action item 2: Permeate Ph adjustments</vt:lpstr>
      <vt:lpstr>Action item 2:  Option 6 – NF270 + SWRO With 800 ppm of F</vt:lpstr>
      <vt:lpstr>Action item 2: Option 6 – NF270 + SWRO With 800 ppm of F</vt:lpstr>
      <vt:lpstr>Action item 2: Option 6 – NF270+SWRO WITH 800 PPM of F</vt:lpstr>
      <vt:lpstr>Action item 2: Option 6 – polishing BWRO  to meet NEWater</vt:lpstr>
      <vt:lpstr>Action item 2: Option 6 – polishing BWRO  to meet NEWater</vt:lpstr>
      <vt:lpstr>Action item2: Option 6a–combined reject chemical precipitation </vt:lpstr>
      <vt:lpstr>Action item 2: Option 6a–combined chemical precipitation –CaF2 sludge</vt:lpstr>
      <vt:lpstr>Action item6: supernatant pH adjustment using H2SO4</vt:lpstr>
      <vt:lpstr>Additional Action item: Feasibility of  NF270 + SWRO With 800 ppm of F, 500 ppm of PO4 and 300 ppm of Sulphates</vt:lpstr>
      <vt:lpstr>Additional Action item: Feasibility of  NF270 + SWRO With 800 ppm of F, 500 ppm of PO4 and 300 ppm of Sulphates</vt:lpstr>
      <vt:lpstr>Additional Action item: Feasibility of  NF270 + SWRO With 800 ppm of F, 500 ppm of PO4 and 300 ppm of Sulphates</vt:lpstr>
      <vt:lpstr>Additional Action item: Combined reject chemical precipitation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60</cp:revision>
  <dcterms:created xsi:type="dcterms:W3CDTF">2021-11-22T08:40:14Z</dcterms:created>
  <dcterms:modified xsi:type="dcterms:W3CDTF">2021-12-07T08:05:12Z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