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882" r:id="rId2"/>
    <p:sldId id="1083" r:id="rId3"/>
    <p:sldId id="1084" r:id="rId4"/>
    <p:sldId id="1036" r:id="rId5"/>
    <p:sldId id="1085" r:id="rId6"/>
    <p:sldId id="1092" r:id="rId7"/>
    <p:sldId id="1093" r:id="rId8"/>
    <p:sldId id="1090" r:id="rId9"/>
    <p:sldId id="1086" r:id="rId10"/>
    <p:sldId id="1087" r:id="rId11"/>
    <p:sldId id="1088" r:id="rId12"/>
    <p:sldId id="10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g Chun Yew" initials="CCY" lastIdx="1" clrIdx="0">
    <p:extLst>
      <p:ext uri="{19B8F6BF-5375-455C-9EA6-DF929625EA0E}">
        <p15:presenceInfo xmlns:p15="http://schemas.microsoft.com/office/powerpoint/2012/main" userId="S::cychong@gradiant.com::c6919947-5701-4a0a-b683-a5662361eb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14845-0B4B-4C78-B3FD-DBB39997C0D3}" v="14" dt="2021-12-14T04:01:39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1024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Kumar Kota" userId="8cadb4c2-62b7-4d45-8089-660ce4513362" providerId="ADAL" clId="{B16F21D6-94FB-4E29-A8D5-FB37B4C0AD14}"/>
    <pc:docChg chg="undo custSel addSld delSld modSld sldOrd">
      <pc:chgData name="Siva Kumar Kota" userId="8cadb4c2-62b7-4d45-8089-660ce4513362" providerId="ADAL" clId="{B16F21D6-94FB-4E29-A8D5-FB37B4C0AD14}" dt="2021-12-06T04:17:57.821" v="1574" actId="207"/>
      <pc:docMkLst>
        <pc:docMk/>
      </pc:docMkLst>
      <pc:sldChg chg="modSp mod">
        <pc:chgData name="Siva Kumar Kota" userId="8cadb4c2-62b7-4d45-8089-660ce4513362" providerId="ADAL" clId="{B16F21D6-94FB-4E29-A8D5-FB37B4C0AD14}" dt="2021-12-05T18:53:53.031" v="1459" actId="20577"/>
        <pc:sldMkLst>
          <pc:docMk/>
          <pc:sldMk cId="3908099979" sldId="882"/>
        </pc:sldMkLst>
        <pc:spChg chg="mod">
          <ac:chgData name="Siva Kumar Kota" userId="8cadb4c2-62b7-4d45-8089-660ce4513362" providerId="ADAL" clId="{B16F21D6-94FB-4E29-A8D5-FB37B4C0AD14}" dt="2021-12-05T18:53:53.031" v="1459" actId="20577"/>
          <ac:spMkLst>
            <pc:docMk/>
            <pc:sldMk cId="3908099979" sldId="882"/>
            <ac:spMk id="3" creationId="{F47089AC-94DD-4EF9-9744-994C5025DD40}"/>
          </ac:spMkLst>
        </pc:spChg>
      </pc:sldChg>
      <pc:sldChg chg="del">
        <pc:chgData name="Siva Kumar Kota" userId="8cadb4c2-62b7-4d45-8089-660ce4513362" providerId="ADAL" clId="{B16F21D6-94FB-4E29-A8D5-FB37B4C0AD14}" dt="2021-12-05T18:06:35.778" v="629" actId="2696"/>
        <pc:sldMkLst>
          <pc:docMk/>
          <pc:sldMk cId="912866699" sldId="886"/>
        </pc:sldMkLst>
      </pc:sldChg>
      <pc:sldChg chg="modSp add mod">
        <pc:chgData name="Siva Kumar Kota" userId="8cadb4c2-62b7-4d45-8089-660ce4513362" providerId="ADAL" clId="{B16F21D6-94FB-4E29-A8D5-FB37B4C0AD14}" dt="2021-12-05T18:06:56.548" v="645" actId="20577"/>
        <pc:sldMkLst>
          <pc:docMk/>
          <pc:sldMk cId="4121197699" sldId="886"/>
        </pc:sldMkLst>
        <pc:spChg chg="mod">
          <ac:chgData name="Siva Kumar Kota" userId="8cadb4c2-62b7-4d45-8089-660ce4513362" providerId="ADAL" clId="{B16F21D6-94FB-4E29-A8D5-FB37B4C0AD14}" dt="2021-12-05T18:06:56.548" v="645" actId="20577"/>
          <ac:spMkLst>
            <pc:docMk/>
            <pc:sldMk cId="4121197699" sldId="886"/>
            <ac:spMk id="2" creationId="{5F74A19E-9AA0-4AA4-A652-FAB2EF51F365}"/>
          </ac:spMkLst>
        </pc:spChg>
      </pc:sldChg>
      <pc:sldChg chg="modSp add mod">
        <pc:chgData name="Siva Kumar Kota" userId="8cadb4c2-62b7-4d45-8089-660ce4513362" providerId="ADAL" clId="{B16F21D6-94FB-4E29-A8D5-FB37B4C0AD14}" dt="2021-12-05T18:11:13.590" v="743" actId="20577"/>
        <pc:sldMkLst>
          <pc:docMk/>
          <pc:sldMk cId="1792686615" sldId="887"/>
        </pc:sldMkLst>
        <pc:spChg chg="mod">
          <ac:chgData name="Siva Kumar Kota" userId="8cadb4c2-62b7-4d45-8089-660ce4513362" providerId="ADAL" clId="{B16F21D6-94FB-4E29-A8D5-FB37B4C0AD14}" dt="2021-12-05T18:11:13.590" v="743" actId="20577"/>
          <ac:spMkLst>
            <pc:docMk/>
            <pc:sldMk cId="1792686615" sldId="887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10:49.274" v="727" actId="2696"/>
        <pc:sldMkLst>
          <pc:docMk/>
          <pc:sldMk cId="2048641409" sldId="887"/>
        </pc:sldMkLst>
      </pc:sldChg>
      <pc:sldChg chg="del">
        <pc:chgData name="Siva Kumar Kota" userId="8cadb4c2-62b7-4d45-8089-660ce4513362" providerId="ADAL" clId="{B16F21D6-94FB-4E29-A8D5-FB37B4C0AD14}" dt="2021-12-05T18:10:49.274" v="727" actId="2696"/>
        <pc:sldMkLst>
          <pc:docMk/>
          <pc:sldMk cId="1346518399" sldId="888"/>
        </pc:sldMkLst>
      </pc:sldChg>
      <pc:sldChg chg="add">
        <pc:chgData name="Siva Kumar Kota" userId="8cadb4c2-62b7-4d45-8089-660ce4513362" providerId="ADAL" clId="{B16F21D6-94FB-4E29-A8D5-FB37B4C0AD14}" dt="2021-12-05T18:11:04.458" v="728"/>
        <pc:sldMkLst>
          <pc:docMk/>
          <pc:sldMk cId="1961497948" sldId="888"/>
        </pc:sldMkLst>
      </pc:sldChg>
      <pc:sldChg chg="del">
        <pc:chgData name="Siva Kumar Kota" userId="8cadb4c2-62b7-4d45-8089-660ce4513362" providerId="ADAL" clId="{B16F21D6-94FB-4E29-A8D5-FB37B4C0AD14}" dt="2021-12-05T18:08:49.057" v="719" actId="2696"/>
        <pc:sldMkLst>
          <pc:docMk/>
          <pc:sldMk cId="4292080253" sldId="889"/>
        </pc:sldMkLst>
      </pc:sldChg>
      <pc:sldChg chg="del">
        <pc:chgData name="Siva Kumar Kota" userId="8cadb4c2-62b7-4d45-8089-660ce4513362" providerId="ADAL" clId="{B16F21D6-94FB-4E29-A8D5-FB37B4C0AD14}" dt="2021-12-05T18:10:49.274" v="727" actId="2696"/>
        <pc:sldMkLst>
          <pc:docMk/>
          <pc:sldMk cId="1351408375" sldId="890"/>
        </pc:sldMkLst>
      </pc:sldChg>
      <pc:sldChg chg="add ord">
        <pc:chgData name="Siva Kumar Kota" userId="8cadb4c2-62b7-4d45-8089-660ce4513362" providerId="ADAL" clId="{B16F21D6-94FB-4E29-A8D5-FB37B4C0AD14}" dt="2021-12-05T18:12:15.415" v="746"/>
        <pc:sldMkLst>
          <pc:docMk/>
          <pc:sldMk cId="2714052281" sldId="890"/>
        </pc:sldMkLst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543951893" sldId="891"/>
        </pc:sldMkLst>
      </pc:sldChg>
      <pc:sldChg chg="modSp add mod">
        <pc:chgData name="Siva Kumar Kota" userId="8cadb4c2-62b7-4d45-8089-660ce4513362" providerId="ADAL" clId="{B16F21D6-94FB-4E29-A8D5-FB37B4C0AD14}" dt="2021-12-05T18:02:07.585" v="505" actId="20577"/>
        <pc:sldMkLst>
          <pc:docMk/>
          <pc:sldMk cId="1890403931" sldId="891"/>
        </pc:sldMkLst>
        <pc:spChg chg="mod">
          <ac:chgData name="Siva Kumar Kota" userId="8cadb4c2-62b7-4d45-8089-660ce4513362" providerId="ADAL" clId="{B16F21D6-94FB-4E29-A8D5-FB37B4C0AD14}" dt="2021-12-05T18:02:07.585" v="505" actId="20577"/>
          <ac:spMkLst>
            <pc:docMk/>
            <pc:sldMk cId="1890403931" sldId="891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8:20.683" v="717" actId="2696"/>
        <pc:sldMkLst>
          <pc:docMk/>
          <pc:sldMk cId="492920049" sldId="892"/>
        </pc:sldMkLst>
      </pc:sldChg>
      <pc:sldChg chg="del">
        <pc:chgData name="Siva Kumar Kota" userId="8cadb4c2-62b7-4d45-8089-660ce4513362" providerId="ADAL" clId="{B16F21D6-94FB-4E29-A8D5-FB37B4C0AD14}" dt="2021-12-05T18:08:35.064" v="718" actId="2696"/>
        <pc:sldMkLst>
          <pc:docMk/>
          <pc:sldMk cId="2032139060" sldId="893"/>
        </pc:sldMkLst>
      </pc:sldChg>
      <pc:sldChg chg="modSp add mod">
        <pc:chgData name="Siva Kumar Kota" userId="8cadb4c2-62b7-4d45-8089-660ce4513362" providerId="ADAL" clId="{B16F21D6-94FB-4E29-A8D5-FB37B4C0AD14}" dt="2021-12-05T18:02:19.466" v="520" actId="20577"/>
        <pc:sldMkLst>
          <pc:docMk/>
          <pc:sldMk cId="2453349708" sldId="894"/>
        </pc:sldMkLst>
        <pc:spChg chg="mod">
          <ac:chgData name="Siva Kumar Kota" userId="8cadb4c2-62b7-4d45-8089-660ce4513362" providerId="ADAL" clId="{B16F21D6-94FB-4E29-A8D5-FB37B4C0AD14}" dt="2021-12-05T18:02:19.466" v="520" actId="20577"/>
          <ac:spMkLst>
            <pc:docMk/>
            <pc:sldMk cId="2453349708" sldId="894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3289260984" sldId="894"/>
        </pc:sldMkLst>
      </pc:sldChg>
      <pc:sldChg chg="del">
        <pc:chgData name="Siva Kumar Kota" userId="8cadb4c2-62b7-4d45-8089-660ce4513362" providerId="ADAL" clId="{B16F21D6-94FB-4E29-A8D5-FB37B4C0AD14}" dt="2021-12-05T18:03:22.524" v="570" actId="2696"/>
        <pc:sldMkLst>
          <pc:docMk/>
          <pc:sldMk cId="2921008917" sldId="896"/>
        </pc:sldMkLst>
      </pc:sldChg>
      <pc:sldChg chg="modSp mod ord">
        <pc:chgData name="Siva Kumar Kota" userId="8cadb4c2-62b7-4d45-8089-660ce4513362" providerId="ADAL" clId="{B16F21D6-94FB-4E29-A8D5-FB37B4C0AD14}" dt="2021-12-05T18:07:22.038" v="668" actId="20577"/>
        <pc:sldMkLst>
          <pc:docMk/>
          <pc:sldMk cId="1509988946" sldId="897"/>
        </pc:sldMkLst>
        <pc:spChg chg="mod">
          <ac:chgData name="Siva Kumar Kota" userId="8cadb4c2-62b7-4d45-8089-660ce4513362" providerId="ADAL" clId="{B16F21D6-94FB-4E29-A8D5-FB37B4C0AD14}" dt="2021-12-05T18:07:22.038" v="668" actId="20577"/>
          <ac:spMkLst>
            <pc:docMk/>
            <pc:sldMk cId="1509988946" sldId="897"/>
            <ac:spMk id="2" creationId="{5F74A19E-9AA0-4AA4-A652-FAB2EF51F365}"/>
          </ac:spMkLst>
        </pc:spChg>
        <pc:spChg chg="mod">
          <ac:chgData name="Siva Kumar Kota" userId="8cadb4c2-62b7-4d45-8089-660ce4513362" providerId="ADAL" clId="{B16F21D6-94FB-4E29-A8D5-FB37B4C0AD14}" dt="2021-12-05T18:04:15.505" v="600" actId="20577"/>
          <ac:spMkLst>
            <pc:docMk/>
            <pc:sldMk cId="1509988946" sldId="897"/>
            <ac:spMk id="13" creationId="{FAFAD44D-1F5C-47DF-AC4A-388DA789D7E0}"/>
          </ac:spMkLst>
        </pc:spChg>
        <pc:graphicFrameChg chg="mod modGraphic">
          <ac:chgData name="Siva Kumar Kota" userId="8cadb4c2-62b7-4d45-8089-660ce4513362" providerId="ADAL" clId="{B16F21D6-94FB-4E29-A8D5-FB37B4C0AD14}" dt="2021-12-05T18:04:04.771" v="582" actId="20577"/>
          <ac:graphicFrameMkLst>
            <pc:docMk/>
            <pc:sldMk cId="1509988946" sldId="897"/>
            <ac:graphicFrameMk id="10" creationId="{991198CE-1B1D-4765-987E-C6860BF61B2F}"/>
          </ac:graphicFrameMkLst>
        </pc:graphicFrameChg>
      </pc:sldChg>
      <pc:sldChg chg="modSp del mod ord">
        <pc:chgData name="Siva Kumar Kota" userId="8cadb4c2-62b7-4d45-8089-660ce4513362" providerId="ADAL" clId="{B16F21D6-94FB-4E29-A8D5-FB37B4C0AD14}" dt="2021-12-05T18:48:21.764" v="1395" actId="47"/>
        <pc:sldMkLst>
          <pc:docMk/>
          <pc:sldMk cId="172696515" sldId="898"/>
        </pc:sldMkLst>
        <pc:spChg chg="mod">
          <ac:chgData name="Siva Kumar Kota" userId="8cadb4c2-62b7-4d45-8089-660ce4513362" providerId="ADAL" clId="{B16F21D6-94FB-4E29-A8D5-FB37B4C0AD14}" dt="2021-12-05T18:07:36.401" v="688" actId="20577"/>
          <ac:spMkLst>
            <pc:docMk/>
            <pc:sldMk cId="172696515" sldId="898"/>
            <ac:spMk id="2" creationId="{5F74A19E-9AA0-4AA4-A652-FAB2EF51F365}"/>
          </ac:spMkLst>
        </pc:spChg>
      </pc:sldChg>
      <pc:sldChg chg="modSp add mod">
        <pc:chgData name="Siva Kumar Kota" userId="8cadb4c2-62b7-4d45-8089-660ce4513362" providerId="ADAL" clId="{B16F21D6-94FB-4E29-A8D5-FB37B4C0AD14}" dt="2021-12-05T18:21:59.191" v="815" actId="20577"/>
        <pc:sldMkLst>
          <pc:docMk/>
          <pc:sldMk cId="1873606637" sldId="899"/>
        </pc:sldMkLst>
        <pc:spChg chg="mod">
          <ac:chgData name="Siva Kumar Kota" userId="8cadb4c2-62b7-4d45-8089-660ce4513362" providerId="ADAL" clId="{B16F21D6-94FB-4E29-A8D5-FB37B4C0AD14}" dt="2021-12-05T18:21:59.191" v="815" actId="20577"/>
          <ac:spMkLst>
            <pc:docMk/>
            <pc:sldMk cId="1873606637" sldId="899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3988375939" sldId="899"/>
        </pc:sldMkLst>
      </pc:sldChg>
      <pc:sldChg chg="modSp add mod">
        <pc:chgData name="Siva Kumar Kota" userId="8cadb4c2-62b7-4d45-8089-660ce4513362" providerId="ADAL" clId="{B16F21D6-94FB-4E29-A8D5-FB37B4C0AD14}" dt="2021-12-05T18:22:05.887" v="816" actId="20577"/>
        <pc:sldMkLst>
          <pc:docMk/>
          <pc:sldMk cId="2978260002" sldId="900"/>
        </pc:sldMkLst>
        <pc:spChg chg="mod">
          <ac:chgData name="Siva Kumar Kota" userId="8cadb4c2-62b7-4d45-8089-660ce4513362" providerId="ADAL" clId="{B16F21D6-94FB-4E29-A8D5-FB37B4C0AD14}" dt="2021-12-05T18:22:05.887" v="816" actId="20577"/>
          <ac:spMkLst>
            <pc:docMk/>
            <pc:sldMk cId="2978260002" sldId="900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4088817292" sldId="900"/>
        </pc:sldMkLst>
      </pc:sldChg>
      <pc:sldChg chg="modSp add mod">
        <pc:chgData name="Siva Kumar Kota" userId="8cadb4c2-62b7-4d45-8089-660ce4513362" providerId="ADAL" clId="{B16F21D6-94FB-4E29-A8D5-FB37B4C0AD14}" dt="2021-12-05T18:22:11.870" v="817" actId="20577"/>
        <pc:sldMkLst>
          <pc:docMk/>
          <pc:sldMk cId="2687095298" sldId="901"/>
        </pc:sldMkLst>
        <pc:spChg chg="mod">
          <ac:chgData name="Siva Kumar Kota" userId="8cadb4c2-62b7-4d45-8089-660ce4513362" providerId="ADAL" clId="{B16F21D6-94FB-4E29-A8D5-FB37B4C0AD14}" dt="2021-12-05T18:22:11.870" v="817" actId="20577"/>
          <ac:spMkLst>
            <pc:docMk/>
            <pc:sldMk cId="2687095298" sldId="901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3826495289" sldId="901"/>
        </pc:sldMkLst>
      </pc:sldChg>
      <pc:sldChg chg="modSp mod ord">
        <pc:chgData name="Siva Kumar Kota" userId="8cadb4c2-62b7-4d45-8089-660ce4513362" providerId="ADAL" clId="{B16F21D6-94FB-4E29-A8D5-FB37B4C0AD14}" dt="2021-12-05T18:13:32.844" v="754"/>
        <pc:sldMkLst>
          <pc:docMk/>
          <pc:sldMk cId="2995657661" sldId="902"/>
        </pc:sldMkLst>
        <pc:spChg chg="mod">
          <ac:chgData name="Siva Kumar Kota" userId="8cadb4c2-62b7-4d45-8089-660ce4513362" providerId="ADAL" clId="{B16F21D6-94FB-4E29-A8D5-FB37B4C0AD14}" dt="2021-12-05T18:05:36.298" v="624" actId="20577"/>
          <ac:spMkLst>
            <pc:docMk/>
            <pc:sldMk cId="2995657661" sldId="902"/>
            <ac:spMk id="2" creationId="{5F74A19E-9AA0-4AA4-A652-FAB2EF51F365}"/>
          </ac:spMkLst>
        </pc:spChg>
      </pc:sldChg>
      <pc:sldChg chg="modSp mod">
        <pc:chgData name="Siva Kumar Kota" userId="8cadb4c2-62b7-4d45-8089-660ce4513362" providerId="ADAL" clId="{B16F21D6-94FB-4E29-A8D5-FB37B4C0AD14}" dt="2021-12-05T17:58:48.652" v="418" actId="20577"/>
        <pc:sldMkLst>
          <pc:docMk/>
          <pc:sldMk cId="934629745" sldId="903"/>
        </pc:sldMkLst>
        <pc:spChg chg="mod">
          <ac:chgData name="Siva Kumar Kota" userId="8cadb4c2-62b7-4d45-8089-660ce4513362" providerId="ADAL" clId="{B16F21D6-94FB-4E29-A8D5-FB37B4C0AD14}" dt="2021-12-05T17:58:48.652" v="418" actId="20577"/>
          <ac:spMkLst>
            <pc:docMk/>
            <pc:sldMk cId="934629745" sldId="903"/>
            <ac:spMk id="2" creationId="{5F74A19E-9AA0-4AA4-A652-FAB2EF51F365}"/>
          </ac:spMkLst>
        </pc:spChg>
      </pc:sldChg>
      <pc:sldChg chg="modSp del mod">
        <pc:chgData name="Siva Kumar Kota" userId="8cadb4c2-62b7-4d45-8089-660ce4513362" providerId="ADAL" clId="{B16F21D6-94FB-4E29-A8D5-FB37B4C0AD14}" dt="2021-12-05T18:24:23.811" v="829" actId="2696"/>
        <pc:sldMkLst>
          <pc:docMk/>
          <pc:sldMk cId="61759710" sldId="904"/>
        </pc:sldMkLst>
        <pc:spChg chg="mod">
          <ac:chgData name="Siva Kumar Kota" userId="8cadb4c2-62b7-4d45-8089-660ce4513362" providerId="ADAL" clId="{B16F21D6-94FB-4E29-A8D5-FB37B4C0AD14}" dt="2021-12-05T18:24:10.610" v="828" actId="20577"/>
          <ac:spMkLst>
            <pc:docMk/>
            <pc:sldMk cId="61759710" sldId="904"/>
            <ac:spMk id="2" creationId="{5F74A19E-9AA0-4AA4-A652-FAB2EF51F365}"/>
          </ac:spMkLst>
        </pc:spChg>
      </pc:sldChg>
      <pc:sldChg chg="add">
        <pc:chgData name="Siva Kumar Kota" userId="8cadb4c2-62b7-4d45-8089-660ce4513362" providerId="ADAL" clId="{B16F21D6-94FB-4E29-A8D5-FB37B4C0AD14}" dt="2021-12-05T18:24:36.052" v="830"/>
        <pc:sldMkLst>
          <pc:docMk/>
          <pc:sldMk cId="222540311" sldId="904"/>
        </pc:sldMkLst>
      </pc:sldChg>
      <pc:sldChg chg="del ord">
        <pc:chgData name="Siva Kumar Kota" userId="8cadb4c2-62b7-4d45-8089-660ce4513362" providerId="ADAL" clId="{B16F21D6-94FB-4E29-A8D5-FB37B4C0AD14}" dt="2021-12-05T18:10:49.274" v="727" actId="2696"/>
        <pc:sldMkLst>
          <pc:docMk/>
          <pc:sldMk cId="462737193" sldId="906"/>
        </pc:sldMkLst>
      </pc:sldChg>
      <pc:sldChg chg="modSp add del mod">
        <pc:chgData name="Siva Kumar Kota" userId="8cadb4c2-62b7-4d45-8089-660ce4513362" providerId="ADAL" clId="{B16F21D6-94FB-4E29-A8D5-FB37B4C0AD14}" dt="2021-12-05T18:24:23.811" v="829" actId="2696"/>
        <pc:sldMkLst>
          <pc:docMk/>
          <pc:sldMk cId="1434206768" sldId="906"/>
        </pc:sldMkLst>
        <pc:spChg chg="mod">
          <ac:chgData name="Siva Kumar Kota" userId="8cadb4c2-62b7-4d45-8089-660ce4513362" providerId="ADAL" clId="{B16F21D6-94FB-4E29-A8D5-FB37B4C0AD14}" dt="2021-12-05T18:24:04.800" v="826" actId="20577"/>
          <ac:spMkLst>
            <pc:docMk/>
            <pc:sldMk cId="1434206768" sldId="906"/>
            <ac:spMk id="2" creationId="{5F74A19E-9AA0-4AA4-A652-FAB2EF51F365}"/>
          </ac:spMkLst>
        </pc:spChg>
      </pc:sldChg>
      <pc:sldChg chg="modSp add del mod">
        <pc:chgData name="Siva Kumar Kota" userId="8cadb4c2-62b7-4d45-8089-660ce4513362" providerId="ADAL" clId="{B16F21D6-94FB-4E29-A8D5-FB37B4C0AD14}" dt="2021-12-05T18:21:46.762" v="814" actId="2696"/>
        <pc:sldMkLst>
          <pc:docMk/>
          <pc:sldMk cId="2301890866" sldId="906"/>
        </pc:sldMkLst>
        <pc:spChg chg="mod">
          <ac:chgData name="Siva Kumar Kota" userId="8cadb4c2-62b7-4d45-8089-660ce4513362" providerId="ADAL" clId="{B16F21D6-94FB-4E29-A8D5-FB37B4C0AD14}" dt="2021-12-05T18:11:23.935" v="744"/>
          <ac:spMkLst>
            <pc:docMk/>
            <pc:sldMk cId="2301890866" sldId="906"/>
            <ac:spMk id="2" creationId="{5F74A19E-9AA0-4AA4-A652-FAB2EF51F365}"/>
          </ac:spMkLst>
        </pc:spChg>
      </pc:sldChg>
      <pc:sldChg chg="add">
        <pc:chgData name="Siva Kumar Kota" userId="8cadb4c2-62b7-4d45-8089-660ce4513362" providerId="ADAL" clId="{B16F21D6-94FB-4E29-A8D5-FB37B4C0AD14}" dt="2021-12-05T18:24:36.052" v="830"/>
        <pc:sldMkLst>
          <pc:docMk/>
          <pc:sldMk cId="4201517670" sldId="906"/>
        </pc:sldMkLst>
      </pc:sldChg>
      <pc:sldChg chg="del">
        <pc:chgData name="Siva Kumar Kota" userId="8cadb4c2-62b7-4d45-8089-660ce4513362" providerId="ADAL" clId="{B16F21D6-94FB-4E29-A8D5-FB37B4C0AD14}" dt="2021-12-05T18:05:56.981" v="625" actId="2696"/>
        <pc:sldMkLst>
          <pc:docMk/>
          <pc:sldMk cId="3590640613" sldId="907"/>
        </pc:sldMkLst>
      </pc:sldChg>
      <pc:sldChg chg="modSp del mod ord">
        <pc:chgData name="Siva Kumar Kota" userId="8cadb4c2-62b7-4d45-8089-660ce4513362" providerId="ADAL" clId="{B16F21D6-94FB-4E29-A8D5-FB37B4C0AD14}" dt="2021-12-05T18:48:18.389" v="1394" actId="47"/>
        <pc:sldMkLst>
          <pc:docMk/>
          <pc:sldMk cId="2771383183" sldId="908"/>
        </pc:sldMkLst>
        <pc:spChg chg="mod">
          <ac:chgData name="Siva Kumar Kota" userId="8cadb4c2-62b7-4d45-8089-660ce4513362" providerId="ADAL" clId="{B16F21D6-94FB-4E29-A8D5-FB37B4C0AD14}" dt="2021-12-05T18:25:02.170" v="836" actId="20577"/>
          <ac:spMkLst>
            <pc:docMk/>
            <pc:sldMk cId="2771383183" sldId="908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6:11.220" v="628" actId="47"/>
        <pc:sldMkLst>
          <pc:docMk/>
          <pc:sldMk cId="455996959" sldId="909"/>
        </pc:sldMkLst>
      </pc:sldChg>
      <pc:sldChg chg="addSp delSp modSp mod ord modNotesTx">
        <pc:chgData name="Siva Kumar Kota" userId="8cadb4c2-62b7-4d45-8089-660ce4513362" providerId="ADAL" clId="{B16F21D6-94FB-4E29-A8D5-FB37B4C0AD14}" dt="2021-12-06T04:06:39.382" v="1573" actId="20577"/>
        <pc:sldMkLst>
          <pc:docMk/>
          <pc:sldMk cId="4195013369" sldId="911"/>
        </pc:sldMkLst>
        <pc:spChg chg="mod">
          <ac:chgData name="Siva Kumar Kota" userId="8cadb4c2-62b7-4d45-8089-660ce4513362" providerId="ADAL" clId="{B16F21D6-94FB-4E29-A8D5-FB37B4C0AD14}" dt="2021-12-05T17:59:28.763" v="436" actId="20577"/>
          <ac:spMkLst>
            <pc:docMk/>
            <pc:sldMk cId="4195013369" sldId="911"/>
            <ac:spMk id="2" creationId="{5F74A19E-9AA0-4AA4-A652-FAB2EF51F365}"/>
          </ac:spMkLst>
        </pc:spChg>
        <pc:spChg chg="add del mod">
          <ac:chgData name="Siva Kumar Kota" userId="8cadb4c2-62b7-4d45-8089-660ce4513362" providerId="ADAL" clId="{B16F21D6-94FB-4E29-A8D5-FB37B4C0AD14}" dt="2021-12-06T04:06:34.451" v="1568" actId="478"/>
          <ac:spMkLst>
            <pc:docMk/>
            <pc:sldMk cId="4195013369" sldId="911"/>
            <ac:spMk id="4" creationId="{738AE9BC-5BF9-450D-99EE-F51E5F816C6F}"/>
          </ac:spMkLst>
        </pc:spChg>
      </pc:sldChg>
      <pc:sldChg chg="modSp del mod ord">
        <pc:chgData name="Siva Kumar Kota" userId="8cadb4c2-62b7-4d45-8089-660ce4513362" providerId="ADAL" clId="{B16F21D6-94FB-4E29-A8D5-FB37B4C0AD14}" dt="2021-12-05T18:22:59.024" v="823" actId="2696"/>
        <pc:sldMkLst>
          <pc:docMk/>
          <pc:sldMk cId="326483707" sldId="913"/>
        </pc:sldMkLst>
        <pc:spChg chg="mod">
          <ac:chgData name="Siva Kumar Kota" userId="8cadb4c2-62b7-4d45-8089-660ce4513362" providerId="ADAL" clId="{B16F21D6-94FB-4E29-A8D5-FB37B4C0AD14}" dt="2021-12-05T18:07:10.152" v="652" actId="6549"/>
          <ac:spMkLst>
            <pc:docMk/>
            <pc:sldMk cId="326483707" sldId="913"/>
            <ac:spMk id="2" creationId="{5F74A19E-9AA0-4AA4-A652-FAB2EF51F365}"/>
          </ac:spMkLst>
        </pc:spChg>
      </pc:sldChg>
      <pc:sldChg chg="modSp add mod">
        <pc:chgData name="Siva Kumar Kota" userId="8cadb4c2-62b7-4d45-8089-660ce4513362" providerId="ADAL" clId="{B16F21D6-94FB-4E29-A8D5-FB37B4C0AD14}" dt="2021-12-05T18:24:43.788" v="832" actId="20577"/>
        <pc:sldMkLst>
          <pc:docMk/>
          <pc:sldMk cId="1023359945" sldId="913"/>
        </pc:sldMkLst>
        <pc:spChg chg="mod">
          <ac:chgData name="Siva Kumar Kota" userId="8cadb4c2-62b7-4d45-8089-660ce4513362" providerId="ADAL" clId="{B16F21D6-94FB-4E29-A8D5-FB37B4C0AD14}" dt="2021-12-05T18:24:43.788" v="832" actId="20577"/>
          <ac:spMkLst>
            <pc:docMk/>
            <pc:sldMk cId="1023359945" sldId="913"/>
            <ac:spMk id="2" creationId="{5F74A19E-9AA0-4AA4-A652-FAB2EF51F365}"/>
          </ac:spMkLst>
        </pc:spChg>
      </pc:sldChg>
      <pc:sldChg chg="del ord">
        <pc:chgData name="Siva Kumar Kota" userId="8cadb4c2-62b7-4d45-8089-660ce4513362" providerId="ADAL" clId="{B16F21D6-94FB-4E29-A8D5-FB37B4C0AD14}" dt="2021-12-05T18:09:27.837" v="722" actId="47"/>
        <pc:sldMkLst>
          <pc:docMk/>
          <pc:sldMk cId="545044495" sldId="914"/>
        </pc:sldMkLst>
      </pc:sldChg>
      <pc:sldChg chg="modSp mod">
        <pc:chgData name="Siva Kumar Kota" userId="8cadb4c2-62b7-4d45-8089-660ce4513362" providerId="ADAL" clId="{B16F21D6-94FB-4E29-A8D5-FB37B4C0AD14}" dt="2021-12-05T18:24:54.875" v="834" actId="20577"/>
        <pc:sldMkLst>
          <pc:docMk/>
          <pc:sldMk cId="1064935820" sldId="915"/>
        </pc:sldMkLst>
        <pc:spChg chg="mod">
          <ac:chgData name="Siva Kumar Kota" userId="8cadb4c2-62b7-4d45-8089-660ce4513362" providerId="ADAL" clId="{B16F21D6-94FB-4E29-A8D5-FB37B4C0AD14}" dt="2021-12-05T18:24:54.875" v="834" actId="20577"/>
          <ac:spMkLst>
            <pc:docMk/>
            <pc:sldMk cId="1064935820" sldId="915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7:45:04.861" v="251" actId="2696"/>
        <pc:sldMkLst>
          <pc:docMk/>
          <pc:sldMk cId="347398831" sldId="916"/>
        </pc:sldMkLst>
      </pc:sldChg>
      <pc:sldChg chg="modSp del mod ord">
        <pc:chgData name="Siva Kumar Kota" userId="8cadb4c2-62b7-4d45-8089-660ce4513362" providerId="ADAL" clId="{B16F21D6-94FB-4E29-A8D5-FB37B4C0AD14}" dt="2021-12-05T18:49:09.141" v="1402" actId="47"/>
        <pc:sldMkLst>
          <pc:docMk/>
          <pc:sldMk cId="1778405746" sldId="917"/>
        </pc:sldMkLst>
        <pc:spChg chg="mod">
          <ac:chgData name="Siva Kumar Kota" userId="8cadb4c2-62b7-4d45-8089-660ce4513362" providerId="ADAL" clId="{B16F21D6-94FB-4E29-A8D5-FB37B4C0AD14}" dt="2021-12-05T18:48:56.381" v="1398" actId="21"/>
          <ac:spMkLst>
            <pc:docMk/>
            <pc:sldMk cId="1778405746" sldId="917"/>
            <ac:spMk id="4" creationId="{A95203FC-F0B1-47CC-88DA-64E17E41D5DF}"/>
          </ac:spMkLst>
        </pc:spChg>
      </pc:sldChg>
      <pc:sldChg chg="delSp modSp add mod">
        <pc:chgData name="Siva Kumar Kota" userId="8cadb4c2-62b7-4d45-8089-660ce4513362" providerId="ADAL" clId="{B16F21D6-94FB-4E29-A8D5-FB37B4C0AD14}" dt="2021-12-06T03:39:43.051" v="1463" actId="20577"/>
        <pc:sldMkLst>
          <pc:docMk/>
          <pc:sldMk cId="751912435" sldId="925"/>
        </pc:sldMkLst>
        <pc:spChg chg="mod">
          <ac:chgData name="Siva Kumar Kota" userId="8cadb4c2-62b7-4d45-8089-660ce4513362" providerId="ADAL" clId="{B16F21D6-94FB-4E29-A8D5-FB37B4C0AD14}" dt="2021-12-05T18:28:09.249" v="888" actId="20577"/>
          <ac:spMkLst>
            <pc:docMk/>
            <pc:sldMk cId="751912435" sldId="925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6T03:39:43.051" v="1463" actId="20577"/>
          <ac:spMkLst>
            <pc:docMk/>
            <pc:sldMk cId="751912435" sldId="925"/>
            <ac:spMk id="36" creationId="{7C4DFE86-8537-496B-AEF7-2B05C3146F46}"/>
          </ac:spMkLst>
        </pc:spChg>
        <pc:picChg chg="del">
          <ac:chgData name="Siva Kumar Kota" userId="8cadb4c2-62b7-4d45-8089-660ce4513362" providerId="ADAL" clId="{B16F21D6-94FB-4E29-A8D5-FB37B4C0AD14}" dt="2021-12-05T18:28:42.216" v="936" actId="478"/>
          <ac:picMkLst>
            <pc:docMk/>
            <pc:sldMk cId="751912435" sldId="925"/>
            <ac:picMk id="24" creationId="{D29DA6FB-729E-4F92-9BA9-52D533BB5FD3}"/>
          </ac:picMkLst>
        </pc:picChg>
      </pc:sldChg>
      <pc:sldChg chg="add del">
        <pc:chgData name="Siva Kumar Kota" userId="8cadb4c2-62b7-4d45-8089-660ce4513362" providerId="ADAL" clId="{B16F21D6-94FB-4E29-A8D5-FB37B4C0AD14}" dt="2021-12-05T16:59:47.984" v="31" actId="47"/>
        <pc:sldMkLst>
          <pc:docMk/>
          <pc:sldMk cId="2123722607" sldId="970"/>
        </pc:sldMkLst>
      </pc:sldChg>
      <pc:sldChg chg="add del">
        <pc:chgData name="Siva Kumar Kota" userId="8cadb4c2-62b7-4d45-8089-660ce4513362" providerId="ADAL" clId="{B16F21D6-94FB-4E29-A8D5-FB37B4C0AD14}" dt="2021-12-05T16:59:41.308" v="30" actId="47"/>
        <pc:sldMkLst>
          <pc:docMk/>
          <pc:sldMk cId="2548056245" sldId="1001"/>
        </pc:sldMkLst>
      </pc:sldChg>
      <pc:sldChg chg="add del">
        <pc:chgData name="Siva Kumar Kota" userId="8cadb4c2-62b7-4d45-8089-660ce4513362" providerId="ADAL" clId="{B16F21D6-94FB-4E29-A8D5-FB37B4C0AD14}" dt="2021-12-05T18:25:56.029" v="866" actId="2696"/>
        <pc:sldMkLst>
          <pc:docMk/>
          <pc:sldMk cId="1143806687" sldId="1005"/>
        </pc:sldMkLst>
      </pc:sldChg>
      <pc:sldChg chg="add del">
        <pc:chgData name="Siva Kumar Kota" userId="8cadb4c2-62b7-4d45-8089-660ce4513362" providerId="ADAL" clId="{B16F21D6-94FB-4E29-A8D5-FB37B4C0AD14}" dt="2021-12-05T17:45:36.120" v="252" actId="2696"/>
        <pc:sldMkLst>
          <pc:docMk/>
          <pc:sldMk cId="1980033453" sldId="1005"/>
        </pc:sldMkLst>
      </pc:sldChg>
      <pc:sldChg chg="add del">
        <pc:chgData name="Siva Kumar Kota" userId="8cadb4c2-62b7-4d45-8089-660ce4513362" providerId="ADAL" clId="{B16F21D6-94FB-4E29-A8D5-FB37B4C0AD14}" dt="2021-12-05T18:25:56.029" v="866" actId="2696"/>
        <pc:sldMkLst>
          <pc:docMk/>
          <pc:sldMk cId="3501015113" sldId="1007"/>
        </pc:sldMkLst>
      </pc:sldChg>
      <pc:sldChg chg="add del">
        <pc:chgData name="Siva Kumar Kota" userId="8cadb4c2-62b7-4d45-8089-660ce4513362" providerId="ADAL" clId="{B16F21D6-94FB-4E29-A8D5-FB37B4C0AD14}" dt="2021-12-05T17:45:36.120" v="252" actId="2696"/>
        <pc:sldMkLst>
          <pc:docMk/>
          <pc:sldMk cId="3553853390" sldId="1007"/>
        </pc:sldMkLst>
      </pc:sldChg>
      <pc:sldChg chg="add del">
        <pc:chgData name="Siva Kumar Kota" userId="8cadb4c2-62b7-4d45-8089-660ce4513362" providerId="ADAL" clId="{B16F21D6-94FB-4E29-A8D5-FB37B4C0AD14}" dt="2021-12-05T17:45:36.120" v="252" actId="2696"/>
        <pc:sldMkLst>
          <pc:docMk/>
          <pc:sldMk cId="420987646" sldId="1008"/>
        </pc:sldMkLst>
      </pc:sldChg>
      <pc:sldChg chg="add del">
        <pc:chgData name="Siva Kumar Kota" userId="8cadb4c2-62b7-4d45-8089-660ce4513362" providerId="ADAL" clId="{B16F21D6-94FB-4E29-A8D5-FB37B4C0AD14}" dt="2021-12-05T18:25:56.029" v="866" actId="2696"/>
        <pc:sldMkLst>
          <pc:docMk/>
          <pc:sldMk cId="1305695728" sldId="1008"/>
        </pc:sldMkLst>
      </pc:sldChg>
      <pc:sldChg chg="modSp add mod">
        <pc:chgData name="Siva Kumar Kota" userId="8cadb4c2-62b7-4d45-8089-660ce4513362" providerId="ADAL" clId="{B16F21D6-94FB-4E29-A8D5-FB37B4C0AD14}" dt="2021-12-05T18:42:44.187" v="1354" actId="404"/>
        <pc:sldMkLst>
          <pc:docMk/>
          <pc:sldMk cId="1643437378" sldId="1009"/>
        </pc:sldMkLst>
        <pc:spChg chg="mod">
          <ac:chgData name="Siva Kumar Kota" userId="8cadb4c2-62b7-4d45-8089-660ce4513362" providerId="ADAL" clId="{B16F21D6-94FB-4E29-A8D5-FB37B4C0AD14}" dt="2021-12-05T18:42:44.187" v="1354" actId="404"/>
          <ac:spMkLst>
            <pc:docMk/>
            <pc:sldMk cId="1643437378" sldId="1009"/>
            <ac:spMk id="6" creationId="{2C0DACA5-98A9-4AA8-9593-0E9B7157511E}"/>
          </ac:spMkLst>
        </pc:spChg>
        <pc:spChg chg="mod">
          <ac:chgData name="Siva Kumar Kota" userId="8cadb4c2-62b7-4d45-8089-660ce4513362" providerId="ADAL" clId="{B16F21D6-94FB-4E29-A8D5-FB37B4C0AD14}" dt="2021-12-05T18:42:40.413" v="1352" actId="404"/>
          <ac:spMkLst>
            <pc:docMk/>
            <pc:sldMk cId="1643437378" sldId="1009"/>
            <ac:spMk id="7" creationId="{12EBDF38-A37E-4A54-A94D-F156AE6B5A2B}"/>
          </ac:spMkLst>
        </pc:spChg>
      </pc:sldChg>
      <pc:sldChg chg="add del">
        <pc:chgData name="Siva Kumar Kota" userId="8cadb4c2-62b7-4d45-8089-660ce4513362" providerId="ADAL" clId="{B16F21D6-94FB-4E29-A8D5-FB37B4C0AD14}" dt="2021-12-05T17:49:29.996" v="277" actId="2696"/>
        <pc:sldMkLst>
          <pc:docMk/>
          <pc:sldMk cId="1972394349" sldId="1009"/>
        </pc:sldMkLst>
      </pc:sldChg>
      <pc:sldChg chg="add del">
        <pc:chgData name="Siva Kumar Kota" userId="8cadb4c2-62b7-4d45-8089-660ce4513362" providerId="ADAL" clId="{B16F21D6-94FB-4E29-A8D5-FB37B4C0AD14}" dt="2021-12-05T16:12:50.198" v="3"/>
        <pc:sldMkLst>
          <pc:docMk/>
          <pc:sldMk cId="2600915950" sldId="1009"/>
        </pc:sldMkLst>
      </pc:sldChg>
      <pc:sldChg chg="add">
        <pc:chgData name="Siva Kumar Kota" userId="8cadb4c2-62b7-4d45-8089-660ce4513362" providerId="ADAL" clId="{B16F21D6-94FB-4E29-A8D5-FB37B4C0AD14}" dt="2021-12-05T17:49:37.322" v="278"/>
        <pc:sldMkLst>
          <pc:docMk/>
          <pc:sldMk cId="746273862" sldId="1010"/>
        </pc:sldMkLst>
      </pc:sldChg>
      <pc:sldChg chg="add del">
        <pc:chgData name="Siva Kumar Kota" userId="8cadb4c2-62b7-4d45-8089-660ce4513362" providerId="ADAL" clId="{B16F21D6-94FB-4E29-A8D5-FB37B4C0AD14}" dt="2021-12-05T17:49:29.996" v="277" actId="2696"/>
        <pc:sldMkLst>
          <pc:docMk/>
          <pc:sldMk cId="2120882408" sldId="1010"/>
        </pc:sldMkLst>
      </pc:sldChg>
      <pc:sldChg chg="add">
        <pc:chgData name="Siva Kumar Kota" userId="8cadb4c2-62b7-4d45-8089-660ce4513362" providerId="ADAL" clId="{B16F21D6-94FB-4E29-A8D5-FB37B4C0AD14}" dt="2021-12-05T17:49:37.322" v="278"/>
        <pc:sldMkLst>
          <pc:docMk/>
          <pc:sldMk cId="1575238378" sldId="1011"/>
        </pc:sldMkLst>
      </pc:sldChg>
      <pc:sldChg chg="add del">
        <pc:chgData name="Siva Kumar Kota" userId="8cadb4c2-62b7-4d45-8089-660ce4513362" providerId="ADAL" clId="{B16F21D6-94FB-4E29-A8D5-FB37B4C0AD14}" dt="2021-12-05T17:49:29.996" v="277" actId="2696"/>
        <pc:sldMkLst>
          <pc:docMk/>
          <pc:sldMk cId="2690073662" sldId="1011"/>
        </pc:sldMkLst>
      </pc:sldChg>
      <pc:sldChg chg="add">
        <pc:chgData name="Siva Kumar Kota" userId="8cadb4c2-62b7-4d45-8089-660ce4513362" providerId="ADAL" clId="{B16F21D6-94FB-4E29-A8D5-FB37B4C0AD14}" dt="2021-12-05T17:52:21.810" v="296"/>
        <pc:sldMkLst>
          <pc:docMk/>
          <pc:sldMk cId="1591386107" sldId="1012"/>
        </pc:sldMkLst>
      </pc:sldChg>
      <pc:sldChg chg="add del">
        <pc:chgData name="Siva Kumar Kota" userId="8cadb4c2-62b7-4d45-8089-660ce4513362" providerId="ADAL" clId="{B16F21D6-94FB-4E29-A8D5-FB37B4C0AD14}" dt="2021-12-05T17:52:05.615" v="293" actId="2696"/>
        <pc:sldMkLst>
          <pc:docMk/>
          <pc:sldMk cId="3490050618" sldId="1012"/>
        </pc:sldMkLst>
      </pc:sldChg>
      <pc:sldChg chg="add del">
        <pc:chgData name="Siva Kumar Kota" userId="8cadb4c2-62b7-4d45-8089-660ce4513362" providerId="ADAL" clId="{B16F21D6-94FB-4E29-A8D5-FB37B4C0AD14}" dt="2021-12-05T17:45:57.579" v="254" actId="2696"/>
        <pc:sldMkLst>
          <pc:docMk/>
          <pc:sldMk cId="1951203429" sldId="1013"/>
        </pc:sldMkLst>
      </pc:sldChg>
      <pc:sldChg chg="addSp delSp modSp add mod">
        <pc:chgData name="Siva Kumar Kota" userId="8cadb4c2-62b7-4d45-8089-660ce4513362" providerId="ADAL" clId="{B16F21D6-94FB-4E29-A8D5-FB37B4C0AD14}" dt="2021-12-05T18:44:26.949" v="1364" actId="108"/>
        <pc:sldMkLst>
          <pc:docMk/>
          <pc:sldMk cId="2691832597" sldId="1013"/>
        </pc:sldMkLst>
        <pc:spChg chg="mod">
          <ac:chgData name="Siva Kumar Kota" userId="8cadb4c2-62b7-4d45-8089-660ce4513362" providerId="ADAL" clId="{B16F21D6-94FB-4E29-A8D5-FB37B4C0AD14}" dt="2021-12-05T18:44:26.949" v="1364" actId="108"/>
          <ac:spMkLst>
            <pc:docMk/>
            <pc:sldMk cId="2691832597" sldId="1013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4:20.485" v="1184" actId="20577"/>
          <ac:spMkLst>
            <pc:docMk/>
            <pc:sldMk cId="2691832597" sldId="1013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8:34:16.964" v="1182" actId="20577"/>
          <ac:spMkLst>
            <pc:docMk/>
            <pc:sldMk cId="2691832597" sldId="1013"/>
            <ac:spMk id="11" creationId="{0535A1EF-4104-473C-AFCF-504E195C3D2E}"/>
          </ac:spMkLst>
        </pc:spChg>
        <pc:spChg chg="del">
          <ac:chgData name="Siva Kumar Kota" userId="8cadb4c2-62b7-4d45-8089-660ce4513362" providerId="ADAL" clId="{B16F21D6-94FB-4E29-A8D5-FB37B4C0AD14}" dt="2021-12-05T17:47:06.026" v="256" actId="478"/>
          <ac:spMkLst>
            <pc:docMk/>
            <pc:sldMk cId="2691832597" sldId="1013"/>
            <ac:spMk id="21" creationId="{108AB7EE-96B8-4B8B-8353-854743EFEA0B}"/>
          </ac:spMkLst>
        </pc:spChg>
        <pc:spChg chg="del">
          <ac:chgData name="Siva Kumar Kota" userId="8cadb4c2-62b7-4d45-8089-660ce4513362" providerId="ADAL" clId="{B16F21D6-94FB-4E29-A8D5-FB37B4C0AD14}" dt="2021-12-05T17:47:13.520" v="259" actId="478"/>
          <ac:spMkLst>
            <pc:docMk/>
            <pc:sldMk cId="2691832597" sldId="1013"/>
            <ac:spMk id="28" creationId="{F6F69862-13A8-43CD-99AE-9D60C04C5EDC}"/>
          </ac:spMkLst>
        </pc:spChg>
        <pc:spChg chg="add mod">
          <ac:chgData name="Siva Kumar Kota" userId="8cadb4c2-62b7-4d45-8089-660ce4513362" providerId="ADAL" clId="{B16F21D6-94FB-4E29-A8D5-FB37B4C0AD14}" dt="2021-12-05T17:55:55.686" v="365" actId="1035"/>
          <ac:spMkLst>
            <pc:docMk/>
            <pc:sldMk cId="2691832597" sldId="1013"/>
            <ac:spMk id="33" creationId="{5DCA8263-3DB2-47D3-A5AC-429419176BB8}"/>
          </ac:spMkLst>
        </pc:spChg>
        <pc:spChg chg="del">
          <ac:chgData name="Siva Kumar Kota" userId="8cadb4c2-62b7-4d45-8089-660ce4513362" providerId="ADAL" clId="{B16F21D6-94FB-4E29-A8D5-FB37B4C0AD14}" dt="2021-12-05T17:47:17.698" v="260" actId="478"/>
          <ac:spMkLst>
            <pc:docMk/>
            <pc:sldMk cId="2691832597" sldId="1013"/>
            <ac:spMk id="36" creationId="{F192258C-BAF9-44DF-88CD-04910EBE2FB2}"/>
          </ac:spMkLst>
        </pc:spChg>
        <pc:spChg chg="del mod">
          <ac:chgData name="Siva Kumar Kota" userId="8cadb4c2-62b7-4d45-8089-660ce4513362" providerId="ADAL" clId="{B16F21D6-94FB-4E29-A8D5-FB37B4C0AD14}" dt="2021-12-05T17:47:10.513" v="258" actId="478"/>
          <ac:spMkLst>
            <pc:docMk/>
            <pc:sldMk cId="2691832597" sldId="1013"/>
            <ac:spMk id="37" creationId="{CC18781A-99D1-4C0A-803C-E56F8AF73D8C}"/>
          </ac:spMkLst>
        </pc:spChg>
        <pc:spChg chg="del">
          <ac:chgData name="Siva Kumar Kota" userId="8cadb4c2-62b7-4d45-8089-660ce4513362" providerId="ADAL" clId="{B16F21D6-94FB-4E29-A8D5-FB37B4C0AD14}" dt="2021-12-05T17:47:21.320" v="261" actId="478"/>
          <ac:spMkLst>
            <pc:docMk/>
            <pc:sldMk cId="2691832597" sldId="1013"/>
            <ac:spMk id="38" creationId="{C0AB3685-5D67-4214-82E7-F5579D580939}"/>
          </ac:spMkLst>
        </pc:spChg>
        <pc:spChg chg="add mod">
          <ac:chgData name="Siva Kumar Kota" userId="8cadb4c2-62b7-4d45-8089-660ce4513362" providerId="ADAL" clId="{B16F21D6-94FB-4E29-A8D5-FB37B4C0AD14}" dt="2021-12-05T18:26:53.412" v="871"/>
          <ac:spMkLst>
            <pc:docMk/>
            <pc:sldMk cId="2691832597" sldId="1013"/>
            <ac:spMk id="41" creationId="{566EE2FD-B9CE-412A-85A7-93E4C18DA18A}"/>
          </ac:spMkLst>
        </pc:spChg>
      </pc:sldChg>
      <pc:sldChg chg="modSp add del mod">
        <pc:chgData name="Siva Kumar Kota" userId="8cadb4c2-62b7-4d45-8089-660ce4513362" providerId="ADAL" clId="{B16F21D6-94FB-4E29-A8D5-FB37B4C0AD14}" dt="2021-12-05T17:49:29.996" v="277" actId="2696"/>
        <pc:sldMkLst>
          <pc:docMk/>
          <pc:sldMk cId="1090063511" sldId="1016"/>
        </pc:sldMkLst>
        <pc:spChg chg="mod">
          <ac:chgData name="Siva Kumar Kota" userId="8cadb4c2-62b7-4d45-8089-660ce4513362" providerId="ADAL" clId="{B16F21D6-94FB-4E29-A8D5-FB37B4C0AD14}" dt="2021-12-05T16:15:42.586" v="22" actId="20577"/>
          <ac:spMkLst>
            <pc:docMk/>
            <pc:sldMk cId="1090063511" sldId="1016"/>
            <ac:spMk id="6" creationId="{EEE52815-CFA6-45AB-821B-5C53B35D54AE}"/>
          </ac:spMkLst>
        </pc:spChg>
      </pc:sldChg>
      <pc:sldChg chg="modSp add mod">
        <pc:chgData name="Siva Kumar Kota" userId="8cadb4c2-62b7-4d45-8089-660ce4513362" providerId="ADAL" clId="{B16F21D6-94FB-4E29-A8D5-FB37B4C0AD14}" dt="2021-12-05T17:50:30.183" v="288" actId="6549"/>
        <pc:sldMkLst>
          <pc:docMk/>
          <pc:sldMk cId="2993327323" sldId="1016"/>
        </pc:sldMkLst>
        <pc:spChg chg="mod">
          <ac:chgData name="Siva Kumar Kota" userId="8cadb4c2-62b7-4d45-8089-660ce4513362" providerId="ADAL" clId="{B16F21D6-94FB-4E29-A8D5-FB37B4C0AD14}" dt="2021-12-05T17:50:30.183" v="288" actId="6549"/>
          <ac:spMkLst>
            <pc:docMk/>
            <pc:sldMk cId="2993327323" sldId="1016"/>
            <ac:spMk id="6" creationId="{EEE52815-CFA6-45AB-821B-5C53B35D54AE}"/>
          </ac:spMkLst>
        </pc:spChg>
      </pc:sldChg>
      <pc:sldChg chg="add del ord">
        <pc:chgData name="Siva Kumar Kota" userId="8cadb4c2-62b7-4d45-8089-660ce4513362" providerId="ADAL" clId="{B16F21D6-94FB-4E29-A8D5-FB37B4C0AD14}" dt="2021-12-05T17:41:50.339" v="234" actId="2696"/>
        <pc:sldMkLst>
          <pc:docMk/>
          <pc:sldMk cId="436971696" sldId="1017"/>
        </pc:sldMkLst>
      </pc:sldChg>
      <pc:sldChg chg="addSp delSp modSp add mod">
        <pc:chgData name="Siva Kumar Kota" userId="8cadb4c2-62b7-4d45-8089-660ce4513362" providerId="ADAL" clId="{B16F21D6-94FB-4E29-A8D5-FB37B4C0AD14}" dt="2021-12-05T18:42:21.664" v="1349" actId="1076"/>
        <pc:sldMkLst>
          <pc:docMk/>
          <pc:sldMk cId="2437323863" sldId="1017"/>
        </pc:sldMkLst>
        <pc:spChg chg="add mod">
          <ac:chgData name="Siva Kumar Kota" userId="8cadb4c2-62b7-4d45-8089-660ce4513362" providerId="ADAL" clId="{B16F21D6-94FB-4E29-A8D5-FB37B4C0AD14}" dt="2021-12-05T17:54:16.895" v="357" actId="14100"/>
          <ac:spMkLst>
            <pc:docMk/>
            <pc:sldMk cId="2437323863" sldId="1017"/>
            <ac:spMk id="2" creationId="{9166876F-4969-4952-BC72-675D50E357D9}"/>
          </ac:spMkLst>
        </pc:spChg>
        <pc:spChg chg="mod">
          <ac:chgData name="Siva Kumar Kota" userId="8cadb4c2-62b7-4d45-8089-660ce4513362" providerId="ADAL" clId="{B16F21D6-94FB-4E29-A8D5-FB37B4C0AD14}" dt="2021-12-05T18:42:21.664" v="1349" actId="1076"/>
          <ac:spMkLst>
            <pc:docMk/>
            <pc:sldMk cId="2437323863" sldId="1017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2:40.648" v="1130" actId="20577"/>
          <ac:spMkLst>
            <pc:docMk/>
            <pc:sldMk cId="2437323863" sldId="1017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7:52:15.400" v="295" actId="6549"/>
          <ac:spMkLst>
            <pc:docMk/>
            <pc:sldMk cId="2437323863" sldId="1017"/>
            <ac:spMk id="11" creationId="{0535A1EF-4104-473C-AFCF-504E195C3D2E}"/>
          </ac:spMkLst>
        </pc:spChg>
        <pc:spChg chg="add del">
          <ac:chgData name="Siva Kumar Kota" userId="8cadb4c2-62b7-4d45-8089-660ce4513362" providerId="ADAL" clId="{B16F21D6-94FB-4E29-A8D5-FB37B4C0AD14}" dt="2021-12-05T17:52:34.076" v="297" actId="478"/>
          <ac:spMkLst>
            <pc:docMk/>
            <pc:sldMk cId="2437323863" sldId="1017"/>
            <ac:spMk id="21" creationId="{108AB7EE-96B8-4B8B-8353-854743EFEA0B}"/>
          </ac:spMkLst>
        </pc:spChg>
        <pc:spChg chg="mod">
          <ac:chgData name="Siva Kumar Kota" userId="8cadb4c2-62b7-4d45-8089-660ce4513362" providerId="ADAL" clId="{B16F21D6-94FB-4E29-A8D5-FB37B4C0AD14}" dt="2021-12-05T17:53:07.020" v="309" actId="20577"/>
          <ac:spMkLst>
            <pc:docMk/>
            <pc:sldMk cId="2437323863" sldId="1017"/>
            <ac:spMk id="25" creationId="{B3D52DB7-0751-47CC-A807-DAD3595E51E7}"/>
          </ac:spMkLst>
        </pc:spChg>
        <pc:spChg chg="add del mod">
          <ac:chgData name="Siva Kumar Kota" userId="8cadb4c2-62b7-4d45-8089-660ce4513362" providerId="ADAL" clId="{B16F21D6-94FB-4E29-A8D5-FB37B4C0AD14}" dt="2021-12-05T18:26:41.887" v="868"/>
          <ac:spMkLst>
            <pc:docMk/>
            <pc:sldMk cId="2437323863" sldId="1017"/>
            <ac:spMk id="34" creationId="{4A537AFE-47E3-4349-BAAC-9460BE2D2110}"/>
          </ac:spMkLst>
        </pc:spChg>
        <pc:spChg chg="add mod">
          <ac:chgData name="Siva Kumar Kota" userId="8cadb4c2-62b7-4d45-8089-660ce4513362" providerId="ADAL" clId="{B16F21D6-94FB-4E29-A8D5-FB37B4C0AD14}" dt="2021-12-05T18:26:48.242" v="870" actId="1076"/>
          <ac:spMkLst>
            <pc:docMk/>
            <pc:sldMk cId="2437323863" sldId="1017"/>
            <ac:spMk id="35" creationId="{42A84C45-DE64-4D38-A9C5-E587E7FE9BE6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1283431605" sldId="1018"/>
        </pc:sldMkLst>
      </pc:sldChg>
      <pc:sldChg chg="addSp modSp add del mod ord">
        <pc:chgData name="Siva Kumar Kota" userId="8cadb4c2-62b7-4d45-8089-660ce4513362" providerId="ADAL" clId="{B16F21D6-94FB-4E29-A8D5-FB37B4C0AD14}" dt="2021-12-05T18:43:21.667" v="1357" actId="1076"/>
        <pc:sldMkLst>
          <pc:docMk/>
          <pc:sldMk cId="3234608722" sldId="1019"/>
        </pc:sldMkLst>
        <pc:spChg chg="mod">
          <ac:chgData name="Siva Kumar Kota" userId="8cadb4c2-62b7-4d45-8089-660ce4513362" providerId="ADAL" clId="{B16F21D6-94FB-4E29-A8D5-FB37B4C0AD14}" dt="2021-12-05T18:43:21.667" v="1357" actId="1076"/>
          <ac:spMkLst>
            <pc:docMk/>
            <pc:sldMk cId="3234608722" sldId="1019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3:46.778" v="1173" actId="20577"/>
          <ac:spMkLst>
            <pc:docMk/>
            <pc:sldMk cId="3234608722" sldId="1019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7:47:57.137" v="264" actId="20577"/>
          <ac:spMkLst>
            <pc:docMk/>
            <pc:sldMk cId="3234608722" sldId="1019"/>
            <ac:spMk id="11" creationId="{0535A1EF-4104-473C-AFCF-504E195C3D2E}"/>
          </ac:spMkLst>
        </pc:spChg>
        <pc:spChg chg="mod">
          <ac:chgData name="Siva Kumar Kota" userId="8cadb4c2-62b7-4d45-8089-660ce4513362" providerId="ADAL" clId="{B16F21D6-94FB-4E29-A8D5-FB37B4C0AD14}" dt="2021-12-05T18:19:42.754" v="776" actId="1076"/>
          <ac:spMkLst>
            <pc:docMk/>
            <pc:sldMk cId="3234608722" sldId="1019"/>
            <ac:spMk id="21" creationId="{108AB7EE-96B8-4B8B-8353-854743EFEA0B}"/>
          </ac:spMkLst>
        </pc:spChg>
        <pc:spChg chg="add mod">
          <ac:chgData name="Siva Kumar Kota" userId="8cadb4c2-62b7-4d45-8089-660ce4513362" providerId="ADAL" clId="{B16F21D6-94FB-4E29-A8D5-FB37B4C0AD14}" dt="2021-12-05T17:55:35.453" v="362" actId="1035"/>
          <ac:spMkLst>
            <pc:docMk/>
            <pc:sldMk cId="3234608722" sldId="1019"/>
            <ac:spMk id="28" creationId="{C85FBA26-09D0-40F7-B991-37D82C5E0FB0}"/>
          </ac:spMkLst>
        </pc:spChg>
      </pc:sldChg>
      <pc:sldChg chg="modSp add mod">
        <pc:chgData name="Siva Kumar Kota" userId="8cadb4c2-62b7-4d45-8089-660ce4513362" providerId="ADAL" clId="{B16F21D6-94FB-4E29-A8D5-FB37B4C0AD14}" dt="2021-12-05T17:51:38.497" v="291" actId="20577"/>
        <pc:sldMkLst>
          <pc:docMk/>
          <pc:sldMk cId="3901003244" sldId="1021"/>
        </pc:sldMkLst>
        <pc:spChg chg="mod">
          <ac:chgData name="Siva Kumar Kota" userId="8cadb4c2-62b7-4d45-8089-660ce4513362" providerId="ADAL" clId="{B16F21D6-94FB-4E29-A8D5-FB37B4C0AD14}" dt="2021-12-05T17:51:38.497" v="291" actId="20577"/>
          <ac:spMkLst>
            <pc:docMk/>
            <pc:sldMk cId="3901003244" sldId="1021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47:19.824" v="1383" actId="20577"/>
        <pc:sldMkLst>
          <pc:docMk/>
          <pc:sldMk cId="528811835" sldId="1022"/>
        </pc:sldMkLst>
        <pc:spChg chg="mod">
          <ac:chgData name="Siva Kumar Kota" userId="8cadb4c2-62b7-4d45-8089-660ce4513362" providerId="ADAL" clId="{B16F21D6-94FB-4E29-A8D5-FB37B4C0AD14}" dt="2021-12-05T18:47:19.824" v="1383" actId="20577"/>
          <ac:spMkLst>
            <pc:docMk/>
            <pc:sldMk cId="528811835" sldId="1022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0:57.803" v="793" actId="20577"/>
        <pc:sldMkLst>
          <pc:docMk/>
          <pc:sldMk cId="1478773296" sldId="1023"/>
        </pc:sldMkLst>
        <pc:spChg chg="mod">
          <ac:chgData name="Siva Kumar Kota" userId="8cadb4c2-62b7-4d45-8089-660ce4513362" providerId="ADAL" clId="{B16F21D6-94FB-4E29-A8D5-FB37B4C0AD14}" dt="2021-12-05T18:20:57.803" v="793" actId="20577"/>
          <ac:spMkLst>
            <pc:docMk/>
            <pc:sldMk cId="1478773296" sldId="1023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47:32.466" v="1393" actId="20577"/>
        <pc:sldMkLst>
          <pc:docMk/>
          <pc:sldMk cId="183047701" sldId="1024"/>
        </pc:sldMkLst>
        <pc:spChg chg="mod">
          <ac:chgData name="Siva Kumar Kota" userId="8cadb4c2-62b7-4d45-8089-660ce4513362" providerId="ADAL" clId="{B16F21D6-94FB-4E29-A8D5-FB37B4C0AD14}" dt="2021-12-05T18:47:32.466" v="1393" actId="20577"/>
          <ac:spMkLst>
            <pc:docMk/>
            <pc:sldMk cId="183047701" sldId="1024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51:34.595" v="290" actId="20577"/>
        <pc:sldMkLst>
          <pc:docMk/>
          <pc:sldMk cId="2909477524" sldId="1025"/>
        </pc:sldMkLst>
        <pc:spChg chg="mod">
          <ac:chgData name="Siva Kumar Kota" userId="8cadb4c2-62b7-4d45-8089-660ce4513362" providerId="ADAL" clId="{B16F21D6-94FB-4E29-A8D5-FB37B4C0AD14}" dt="2021-12-05T17:51:34.595" v="290" actId="20577"/>
          <ac:spMkLst>
            <pc:docMk/>
            <pc:sldMk cId="2909477524" sldId="1025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51:43.491" v="292" actId="20577"/>
        <pc:sldMkLst>
          <pc:docMk/>
          <pc:sldMk cId="1660628167" sldId="1026"/>
        </pc:sldMkLst>
        <pc:spChg chg="mod">
          <ac:chgData name="Siva Kumar Kota" userId="8cadb4c2-62b7-4d45-8089-660ce4513362" providerId="ADAL" clId="{B16F21D6-94FB-4E29-A8D5-FB37B4C0AD14}" dt="2021-12-05T17:51:43.491" v="292" actId="20577"/>
          <ac:spMkLst>
            <pc:docMk/>
            <pc:sldMk cId="1660628167" sldId="1026"/>
            <ac:spMk id="2" creationId="{AE656A2C-5C85-4F85-BC67-E3555A7BD3FA}"/>
          </ac:spMkLst>
        </pc:spChg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2863438856" sldId="1027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3339678937" sldId="1028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931566031" sldId="1029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1562506295" sldId="1030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2900325582" sldId="1032"/>
        </pc:sldMkLst>
      </pc:sldChg>
      <pc:sldChg chg="addSp delSp modSp add mod">
        <pc:chgData name="Siva Kumar Kota" userId="8cadb4c2-62b7-4d45-8089-660ce4513362" providerId="ADAL" clId="{B16F21D6-94FB-4E29-A8D5-FB37B4C0AD14}" dt="2021-12-05T18:44:00.017" v="1360" actId="1076"/>
        <pc:sldMkLst>
          <pc:docMk/>
          <pc:sldMk cId="3963527653" sldId="1035"/>
        </pc:sldMkLst>
        <pc:spChg chg="mod">
          <ac:chgData name="Siva Kumar Kota" userId="8cadb4c2-62b7-4d45-8089-660ce4513362" providerId="ADAL" clId="{B16F21D6-94FB-4E29-A8D5-FB37B4C0AD14}" dt="2021-12-05T18:44:00.017" v="1360" actId="1076"/>
          <ac:spMkLst>
            <pc:docMk/>
            <pc:sldMk cId="3963527653" sldId="1035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5:40.925" v="1205" actId="20577"/>
          <ac:spMkLst>
            <pc:docMk/>
            <pc:sldMk cId="3963527653" sldId="1035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8:35:36.297" v="1203" actId="20577"/>
          <ac:spMkLst>
            <pc:docMk/>
            <pc:sldMk cId="3963527653" sldId="1035"/>
            <ac:spMk id="11" creationId="{0535A1EF-4104-473C-AFCF-504E195C3D2E}"/>
          </ac:spMkLst>
        </pc:spChg>
        <pc:spChg chg="del">
          <ac:chgData name="Siva Kumar Kota" userId="8cadb4c2-62b7-4d45-8089-660ce4513362" providerId="ADAL" clId="{B16F21D6-94FB-4E29-A8D5-FB37B4C0AD14}" dt="2021-12-05T17:35:24.278" v="72" actId="478"/>
          <ac:spMkLst>
            <pc:docMk/>
            <pc:sldMk cId="3963527653" sldId="1035"/>
            <ac:spMk id="21" creationId="{108AB7EE-96B8-4B8B-8353-854743EFEA0B}"/>
          </ac:spMkLst>
        </pc:spChg>
        <pc:spChg chg="add mod">
          <ac:chgData name="Siva Kumar Kota" userId="8cadb4c2-62b7-4d45-8089-660ce4513362" providerId="ADAL" clId="{B16F21D6-94FB-4E29-A8D5-FB37B4C0AD14}" dt="2021-12-05T17:56:01.434" v="366"/>
          <ac:spMkLst>
            <pc:docMk/>
            <pc:sldMk cId="3963527653" sldId="1035"/>
            <ac:spMk id="28" creationId="{1A642EE6-C681-4CC4-B957-C08C915D8491}"/>
          </ac:spMkLst>
        </pc:spChg>
        <pc:spChg chg="add mod">
          <ac:chgData name="Siva Kumar Kota" userId="8cadb4c2-62b7-4d45-8089-660ce4513362" providerId="ADAL" clId="{B16F21D6-94FB-4E29-A8D5-FB37B4C0AD14}" dt="2021-12-05T18:26:58.157" v="872"/>
          <ac:spMkLst>
            <pc:docMk/>
            <pc:sldMk cId="3963527653" sldId="1035"/>
            <ac:spMk id="33" creationId="{ADE14642-760A-407B-AB77-7736FABF786F}"/>
          </ac:spMkLst>
        </pc:spChg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1390477889" sldId="1036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3391777907" sldId="1037"/>
        </pc:sldMkLst>
      </pc:sldChg>
      <pc:sldChg chg="addSp modSp add mod">
        <pc:chgData name="Siva Kumar Kota" userId="8cadb4c2-62b7-4d45-8089-660ce4513362" providerId="ADAL" clId="{B16F21D6-94FB-4E29-A8D5-FB37B4C0AD14}" dt="2021-12-05T18:53:00.656" v="1450" actId="2710"/>
        <pc:sldMkLst>
          <pc:docMk/>
          <pc:sldMk cId="2832813272" sldId="1040"/>
        </pc:sldMkLst>
        <pc:spChg chg="mod">
          <ac:chgData name="Siva Kumar Kota" userId="8cadb4c2-62b7-4d45-8089-660ce4513362" providerId="ADAL" clId="{B16F21D6-94FB-4E29-A8D5-FB37B4C0AD14}" dt="2021-12-05T18:31:39.272" v="1126" actId="108"/>
          <ac:spMkLst>
            <pc:docMk/>
            <pc:sldMk cId="2832813272" sldId="1040"/>
            <ac:spMk id="2" creationId="{54B6A821-545C-460F-8F0B-652C6344B3B3}"/>
          </ac:spMkLst>
        </pc:spChg>
        <pc:spChg chg="mod">
          <ac:chgData name="Siva Kumar Kota" userId="8cadb4c2-62b7-4d45-8089-660ce4513362" providerId="ADAL" clId="{B16F21D6-94FB-4E29-A8D5-FB37B4C0AD14}" dt="2021-12-05T18:53:00.656" v="1450" actId="2710"/>
          <ac:spMkLst>
            <pc:docMk/>
            <pc:sldMk cId="2832813272" sldId="1040"/>
            <ac:spMk id="4" creationId="{7AB03DF6-7595-4C8E-82A8-B5D73EA6BF7E}"/>
          </ac:spMkLst>
        </pc:spChg>
        <pc:spChg chg="add mod">
          <ac:chgData name="Siva Kumar Kota" userId="8cadb4c2-62b7-4d45-8089-660ce4513362" providerId="ADAL" clId="{B16F21D6-94FB-4E29-A8D5-FB37B4C0AD14}" dt="2021-12-05T17:34:25.928" v="45" actId="571"/>
          <ac:spMkLst>
            <pc:docMk/>
            <pc:sldMk cId="2832813272" sldId="1040"/>
            <ac:spMk id="5" creationId="{16A3B4EF-40AA-464B-90C5-BC75534571EF}"/>
          </ac:spMkLst>
        </pc:spChg>
        <pc:spChg chg="add mod">
          <ac:chgData name="Siva Kumar Kota" userId="8cadb4c2-62b7-4d45-8089-660ce4513362" providerId="ADAL" clId="{B16F21D6-94FB-4E29-A8D5-FB37B4C0AD14}" dt="2021-12-05T18:52:13.227" v="1446" actId="14100"/>
          <ac:spMkLst>
            <pc:docMk/>
            <pc:sldMk cId="2832813272" sldId="1040"/>
            <ac:spMk id="6" creationId="{2842CB1E-98FF-486F-81B9-87A0DB115CC9}"/>
          </ac:spMkLst>
        </pc:spChg>
        <pc:cxnChg chg="add mod">
          <ac:chgData name="Siva Kumar Kota" userId="8cadb4c2-62b7-4d45-8089-660ce4513362" providerId="ADAL" clId="{B16F21D6-94FB-4E29-A8D5-FB37B4C0AD14}" dt="2021-12-05T18:52:28.316" v="1449" actId="1038"/>
          <ac:cxnSpMkLst>
            <pc:docMk/>
            <pc:sldMk cId="2832813272" sldId="1040"/>
            <ac:cxnSpMk id="8" creationId="{E7BCEEF7-6D56-4ECB-8184-C92FE2A75B33}"/>
          </ac:cxnSpMkLst>
        </pc:cxnChg>
      </pc:sldChg>
      <pc:sldChg chg="addSp modSp add mod">
        <pc:chgData name="Siva Kumar Kota" userId="8cadb4c2-62b7-4d45-8089-660ce4513362" providerId="ADAL" clId="{B16F21D6-94FB-4E29-A8D5-FB37B4C0AD14}" dt="2021-12-05T18:45:07.762" v="1366" actId="108"/>
        <pc:sldMkLst>
          <pc:docMk/>
          <pc:sldMk cId="2419948263" sldId="1053"/>
        </pc:sldMkLst>
        <pc:spChg chg="mod">
          <ac:chgData name="Siva Kumar Kota" userId="8cadb4c2-62b7-4d45-8089-660ce4513362" providerId="ADAL" clId="{B16F21D6-94FB-4E29-A8D5-FB37B4C0AD14}" dt="2021-12-05T18:45:07.762" v="1366" actId="108"/>
          <ac:spMkLst>
            <pc:docMk/>
            <pc:sldMk cId="2419948263" sldId="1053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6:53.886" v="1210" actId="20577"/>
          <ac:spMkLst>
            <pc:docMk/>
            <pc:sldMk cId="2419948263" sldId="1053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8:36:50.230" v="1208" actId="20577"/>
          <ac:spMkLst>
            <pc:docMk/>
            <pc:sldMk cId="2419948263" sldId="1053"/>
            <ac:spMk id="11" creationId="{0535A1EF-4104-473C-AFCF-504E195C3D2E}"/>
          </ac:spMkLst>
        </pc:spChg>
        <pc:spChg chg="add mod">
          <ac:chgData name="Siva Kumar Kota" userId="8cadb4c2-62b7-4d45-8089-660ce4513362" providerId="ADAL" clId="{B16F21D6-94FB-4E29-A8D5-FB37B4C0AD14}" dt="2021-12-05T17:56:09.988" v="367"/>
          <ac:spMkLst>
            <pc:docMk/>
            <pc:sldMk cId="2419948263" sldId="1053"/>
            <ac:spMk id="24" creationId="{AC2CD745-47C3-4CA2-AE12-557C7721AC40}"/>
          </ac:spMkLst>
        </pc:spChg>
        <pc:spChg chg="add mod">
          <ac:chgData name="Siva Kumar Kota" userId="8cadb4c2-62b7-4d45-8089-660ce4513362" providerId="ADAL" clId="{B16F21D6-94FB-4E29-A8D5-FB37B4C0AD14}" dt="2021-12-05T18:27:05.224" v="873"/>
          <ac:spMkLst>
            <pc:docMk/>
            <pc:sldMk cId="2419948263" sldId="1053"/>
            <ac:spMk id="28" creationId="{493B8AE9-ABB6-4994-B1FD-295BD4B49DAB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757249817" sldId="1054"/>
        </pc:sldMkLst>
      </pc:sldChg>
      <pc:sldChg chg="add">
        <pc:chgData name="Siva Kumar Kota" userId="8cadb4c2-62b7-4d45-8089-660ce4513362" providerId="ADAL" clId="{B16F21D6-94FB-4E29-A8D5-FB37B4C0AD14}" dt="2021-12-05T17:00:52.010" v="33"/>
        <pc:sldMkLst>
          <pc:docMk/>
          <pc:sldMk cId="2252265321" sldId="1054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565979971" sldId="1055"/>
        </pc:sldMkLst>
      </pc:sldChg>
      <pc:sldChg chg="modSp add mod">
        <pc:chgData name="Siva Kumar Kota" userId="8cadb4c2-62b7-4d45-8089-660ce4513362" providerId="ADAL" clId="{B16F21D6-94FB-4E29-A8D5-FB37B4C0AD14}" dt="2021-12-05T18:40:12.790" v="1315" actId="20577"/>
        <pc:sldMkLst>
          <pc:docMk/>
          <pc:sldMk cId="1671002944" sldId="1055"/>
        </pc:sldMkLst>
        <pc:spChg chg="mod">
          <ac:chgData name="Siva Kumar Kota" userId="8cadb4c2-62b7-4d45-8089-660ce4513362" providerId="ADAL" clId="{B16F21D6-94FB-4E29-A8D5-FB37B4C0AD14}" dt="2021-12-05T18:40:12.790" v="1315" actId="20577"/>
          <ac:spMkLst>
            <pc:docMk/>
            <pc:sldMk cId="1671002944" sldId="1055"/>
            <ac:spMk id="2" creationId="{AE656A2C-5C85-4F85-BC67-E3555A7BD3FA}"/>
          </ac:spMkLst>
        </pc:spChg>
      </pc:sldChg>
      <pc:sldChg chg="add mod modShow">
        <pc:chgData name="Siva Kumar Kota" userId="8cadb4c2-62b7-4d45-8089-660ce4513362" providerId="ADAL" clId="{B16F21D6-94FB-4E29-A8D5-FB37B4C0AD14}" dt="2021-12-05T17:56:27.119" v="368" actId="729"/>
        <pc:sldMkLst>
          <pc:docMk/>
          <pc:sldMk cId="1932654694" sldId="1056"/>
        </pc:sldMkLst>
      </pc:sldChg>
      <pc:sldChg chg="modSp add mod">
        <pc:chgData name="Siva Kumar Kota" userId="8cadb4c2-62b7-4d45-8089-660ce4513362" providerId="ADAL" clId="{B16F21D6-94FB-4E29-A8D5-FB37B4C0AD14}" dt="2021-12-05T18:20:38.900" v="784" actId="20577"/>
        <pc:sldMkLst>
          <pc:docMk/>
          <pc:sldMk cId="116133175" sldId="1057"/>
        </pc:sldMkLst>
        <pc:spChg chg="mod">
          <ac:chgData name="Siva Kumar Kota" userId="8cadb4c2-62b7-4d45-8089-660ce4513362" providerId="ADAL" clId="{B16F21D6-94FB-4E29-A8D5-FB37B4C0AD14}" dt="2021-12-05T18:20:38.900" v="784" actId="20577"/>
          <ac:spMkLst>
            <pc:docMk/>
            <pc:sldMk cId="116133175" sldId="1057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3587866906" sldId="1057"/>
        </pc:sldMkLst>
      </pc:sldChg>
      <pc:sldChg chg="modSp add mod">
        <pc:chgData name="Siva Kumar Kota" userId="8cadb4c2-62b7-4d45-8089-660ce4513362" providerId="ADAL" clId="{B16F21D6-94FB-4E29-A8D5-FB37B4C0AD14}" dt="2021-12-05T17:39:22.097" v="157" actId="20577"/>
        <pc:sldMkLst>
          <pc:docMk/>
          <pc:sldMk cId="16050154" sldId="1058"/>
        </pc:sldMkLst>
        <pc:spChg chg="mod">
          <ac:chgData name="Siva Kumar Kota" userId="8cadb4c2-62b7-4d45-8089-660ce4513362" providerId="ADAL" clId="{B16F21D6-94FB-4E29-A8D5-FB37B4C0AD14}" dt="2021-12-05T17:39:22.097" v="157" actId="20577"/>
          <ac:spMkLst>
            <pc:docMk/>
            <pc:sldMk cId="16050154" sldId="1058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3919960077" sldId="1058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512904723" sldId="1059"/>
        </pc:sldMkLst>
      </pc:sldChg>
      <pc:sldChg chg="modSp add mod">
        <pc:chgData name="Siva Kumar Kota" userId="8cadb4c2-62b7-4d45-8089-660ce4513362" providerId="ADAL" clId="{B16F21D6-94FB-4E29-A8D5-FB37B4C0AD14}" dt="2021-12-05T17:39:36.035" v="168" actId="20577"/>
        <pc:sldMkLst>
          <pc:docMk/>
          <pc:sldMk cId="2928137803" sldId="1059"/>
        </pc:sldMkLst>
        <pc:spChg chg="mod">
          <ac:chgData name="Siva Kumar Kota" userId="8cadb4c2-62b7-4d45-8089-660ce4513362" providerId="ADAL" clId="{B16F21D6-94FB-4E29-A8D5-FB37B4C0AD14}" dt="2021-12-05T17:39:36.035" v="168" actId="20577"/>
          <ac:spMkLst>
            <pc:docMk/>
            <pc:sldMk cId="2928137803" sldId="1059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40:01.775" v="193" actId="6549"/>
        <pc:sldMkLst>
          <pc:docMk/>
          <pc:sldMk cId="1031857709" sldId="1060"/>
        </pc:sldMkLst>
        <pc:spChg chg="mod">
          <ac:chgData name="Siva Kumar Kota" userId="8cadb4c2-62b7-4d45-8089-660ce4513362" providerId="ADAL" clId="{B16F21D6-94FB-4E29-A8D5-FB37B4C0AD14}" dt="2021-12-05T17:40:01.775" v="193" actId="6549"/>
          <ac:spMkLst>
            <pc:docMk/>
            <pc:sldMk cId="1031857709" sldId="1060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300827087" sldId="1060"/>
        </pc:sldMkLst>
      </pc:sldChg>
      <pc:sldChg chg="modSp add mod">
        <pc:chgData name="Siva Kumar Kota" userId="8cadb4c2-62b7-4d45-8089-660ce4513362" providerId="ADAL" clId="{B16F21D6-94FB-4E29-A8D5-FB37B4C0AD14}" dt="2021-12-05T17:40:19.157" v="217" actId="6549"/>
        <pc:sldMkLst>
          <pc:docMk/>
          <pc:sldMk cId="653436385" sldId="1061"/>
        </pc:sldMkLst>
        <pc:spChg chg="mod">
          <ac:chgData name="Siva Kumar Kota" userId="8cadb4c2-62b7-4d45-8089-660ce4513362" providerId="ADAL" clId="{B16F21D6-94FB-4E29-A8D5-FB37B4C0AD14}" dt="2021-12-05T17:40:19.157" v="217" actId="6549"/>
          <ac:spMkLst>
            <pc:docMk/>
            <pc:sldMk cId="653436385" sldId="1061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2161031471" sldId="1061"/>
        </pc:sldMkLst>
      </pc:sldChg>
      <pc:sldChg chg="modSp add mod">
        <pc:chgData name="Siva Kumar Kota" userId="8cadb4c2-62b7-4d45-8089-660ce4513362" providerId="ADAL" clId="{B16F21D6-94FB-4E29-A8D5-FB37B4C0AD14}" dt="2021-12-05T17:40:59.025" v="232" actId="20577"/>
        <pc:sldMkLst>
          <pc:docMk/>
          <pc:sldMk cId="205796434" sldId="1063"/>
        </pc:sldMkLst>
        <pc:spChg chg="mod">
          <ac:chgData name="Siva Kumar Kota" userId="8cadb4c2-62b7-4d45-8089-660ce4513362" providerId="ADAL" clId="{B16F21D6-94FB-4E29-A8D5-FB37B4C0AD14}" dt="2021-12-05T17:40:59.025" v="232" actId="20577"/>
          <ac:spMkLst>
            <pc:docMk/>
            <pc:sldMk cId="205796434" sldId="1063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039064458" sldId="1063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404584714" sldId="1064"/>
        </pc:sldMkLst>
      </pc:sldChg>
      <pc:sldChg chg="modSp add mod">
        <pc:chgData name="Siva Kumar Kota" userId="8cadb4c2-62b7-4d45-8089-660ce4513362" providerId="ADAL" clId="{B16F21D6-94FB-4E29-A8D5-FB37B4C0AD14}" dt="2021-12-05T17:41:02.916" v="233" actId="20577"/>
        <pc:sldMkLst>
          <pc:docMk/>
          <pc:sldMk cId="2082504455" sldId="1064"/>
        </pc:sldMkLst>
        <pc:spChg chg="mod">
          <ac:chgData name="Siva Kumar Kota" userId="8cadb4c2-62b7-4d45-8089-660ce4513362" providerId="ADAL" clId="{B16F21D6-94FB-4E29-A8D5-FB37B4C0AD14}" dt="2021-12-05T17:41:02.916" v="233" actId="20577"/>
          <ac:spMkLst>
            <pc:docMk/>
            <pc:sldMk cId="2082504455" sldId="1064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40:40.246" v="224" actId="20577"/>
        <pc:sldMkLst>
          <pc:docMk/>
          <pc:sldMk cId="1158564686" sldId="1065"/>
        </pc:sldMkLst>
        <pc:spChg chg="mod">
          <ac:chgData name="Siva Kumar Kota" userId="8cadb4c2-62b7-4d45-8089-660ce4513362" providerId="ADAL" clId="{B16F21D6-94FB-4E29-A8D5-FB37B4C0AD14}" dt="2021-12-05T17:40:40.246" v="224" actId="20577"/>
          <ac:spMkLst>
            <pc:docMk/>
            <pc:sldMk cId="1158564686" sldId="1065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3827425861" sldId="1065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435953879" sldId="1066"/>
        </pc:sldMkLst>
      </pc:sldChg>
      <pc:sldChg chg="modSp add mod">
        <pc:chgData name="Siva Kumar Kota" userId="8cadb4c2-62b7-4d45-8089-660ce4513362" providerId="ADAL" clId="{B16F21D6-94FB-4E29-A8D5-FB37B4C0AD14}" dt="2021-12-05T17:40:45.205" v="231" actId="20577"/>
        <pc:sldMkLst>
          <pc:docMk/>
          <pc:sldMk cId="1876460678" sldId="1066"/>
        </pc:sldMkLst>
        <pc:spChg chg="mod">
          <ac:chgData name="Siva Kumar Kota" userId="8cadb4c2-62b7-4d45-8089-660ce4513362" providerId="ADAL" clId="{B16F21D6-94FB-4E29-A8D5-FB37B4C0AD14}" dt="2021-12-05T17:40:45.205" v="231" actId="20577"/>
          <ac:spMkLst>
            <pc:docMk/>
            <pc:sldMk cId="1876460678" sldId="1066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45:51.246" v="1371" actId="1076"/>
        <pc:sldMkLst>
          <pc:docMk/>
          <pc:sldMk cId="2237763977" sldId="1068"/>
        </pc:sldMkLst>
        <pc:spChg chg="mod">
          <ac:chgData name="Siva Kumar Kota" userId="8cadb4c2-62b7-4d45-8089-660ce4513362" providerId="ADAL" clId="{B16F21D6-94FB-4E29-A8D5-FB37B4C0AD14}" dt="2021-12-05T18:45:51.246" v="1371" actId="1076"/>
          <ac:spMkLst>
            <pc:docMk/>
            <pc:sldMk cId="2237763977" sldId="1068"/>
            <ac:spMk id="6" creationId="{EEE52815-CFA6-45AB-821B-5C53B35D54AE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2356686833" sldId="1068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522414624" sldId="1069"/>
        </pc:sldMkLst>
      </pc:sldChg>
      <pc:sldChg chg="modSp add mod">
        <pc:chgData name="Siva Kumar Kota" userId="8cadb4c2-62b7-4d45-8089-660ce4513362" providerId="ADAL" clId="{B16F21D6-94FB-4E29-A8D5-FB37B4C0AD14}" dt="2021-12-05T18:46:58.956" v="1377" actId="1076"/>
        <pc:sldMkLst>
          <pc:docMk/>
          <pc:sldMk cId="1823505750" sldId="1069"/>
        </pc:sldMkLst>
        <pc:spChg chg="mod">
          <ac:chgData name="Siva Kumar Kota" userId="8cadb4c2-62b7-4d45-8089-660ce4513362" providerId="ADAL" clId="{B16F21D6-94FB-4E29-A8D5-FB37B4C0AD14}" dt="2021-12-05T18:46:58.956" v="1377" actId="1076"/>
          <ac:spMkLst>
            <pc:docMk/>
            <pc:sldMk cId="1823505750" sldId="1069"/>
            <ac:spMk id="6" creationId="{EEE52815-CFA6-45AB-821B-5C53B35D54AE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565170354" sldId="1070"/>
        </pc:sldMkLst>
      </pc:sldChg>
      <pc:sldChg chg="add">
        <pc:chgData name="Siva Kumar Kota" userId="8cadb4c2-62b7-4d45-8089-660ce4513362" providerId="ADAL" clId="{B16F21D6-94FB-4E29-A8D5-FB37B4C0AD14}" dt="2021-12-05T17:00:52.010" v="33"/>
        <pc:sldMkLst>
          <pc:docMk/>
          <pc:sldMk cId="3879450621" sldId="1070"/>
        </pc:sldMkLst>
      </pc:sldChg>
      <pc:sldChg chg="modSp add mod">
        <pc:chgData name="Siva Kumar Kota" userId="8cadb4c2-62b7-4d45-8089-660ce4513362" providerId="ADAL" clId="{B16F21D6-94FB-4E29-A8D5-FB37B4C0AD14}" dt="2021-12-05T18:20:30.710" v="780" actId="20577"/>
        <pc:sldMkLst>
          <pc:docMk/>
          <pc:sldMk cId="726289445" sldId="1071"/>
        </pc:sldMkLst>
        <pc:spChg chg="mod">
          <ac:chgData name="Siva Kumar Kota" userId="8cadb4c2-62b7-4d45-8089-660ce4513362" providerId="ADAL" clId="{B16F21D6-94FB-4E29-A8D5-FB37B4C0AD14}" dt="2021-12-05T18:20:30.710" v="780" actId="20577"/>
          <ac:spMkLst>
            <pc:docMk/>
            <pc:sldMk cId="726289445" sldId="1071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068276474" sldId="1071"/>
        </pc:sldMkLst>
      </pc:sldChg>
      <pc:sldChg chg="add del ord">
        <pc:chgData name="Siva Kumar Kota" userId="8cadb4c2-62b7-4d45-8089-660ce4513362" providerId="ADAL" clId="{B16F21D6-94FB-4E29-A8D5-FB37B4C0AD14}" dt="2021-12-05T18:49:07.019" v="1401" actId="47"/>
        <pc:sldMkLst>
          <pc:docMk/>
          <pc:sldMk cId="250425512" sldId="1072"/>
        </pc:sldMkLst>
      </pc:sldChg>
      <pc:sldChg chg="add del">
        <pc:chgData name="Siva Kumar Kota" userId="8cadb4c2-62b7-4d45-8089-660ce4513362" providerId="ADAL" clId="{B16F21D6-94FB-4E29-A8D5-FB37B4C0AD14}" dt="2021-12-05T18:15:29.871" v="758" actId="47"/>
        <pc:sldMkLst>
          <pc:docMk/>
          <pc:sldMk cId="1288918169" sldId="1073"/>
        </pc:sldMkLst>
      </pc:sldChg>
      <pc:sldChg chg="add del">
        <pc:chgData name="Siva Kumar Kota" userId="8cadb4c2-62b7-4d45-8089-660ce4513362" providerId="ADAL" clId="{B16F21D6-94FB-4E29-A8D5-FB37B4C0AD14}" dt="2021-12-05T17:57:18.704" v="369" actId="47"/>
        <pc:sldMkLst>
          <pc:docMk/>
          <pc:sldMk cId="1564363262" sldId="1073"/>
        </pc:sldMkLst>
      </pc:sldChg>
      <pc:sldChg chg="add ord">
        <pc:chgData name="Siva Kumar Kota" userId="8cadb4c2-62b7-4d45-8089-660ce4513362" providerId="ADAL" clId="{B16F21D6-94FB-4E29-A8D5-FB37B4C0AD14}" dt="2021-12-05T17:38:40.634" v="147"/>
        <pc:sldMkLst>
          <pc:docMk/>
          <pc:sldMk cId="522454596" sldId="1074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2551574624" sldId="1075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3967187118" sldId="1075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4061746181" sldId="1075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706276966" sldId="1076"/>
        </pc:sldMkLst>
      </pc:sldChg>
      <pc:sldChg chg="modSp add mod">
        <pc:chgData name="Siva Kumar Kota" userId="8cadb4c2-62b7-4d45-8089-660ce4513362" providerId="ADAL" clId="{B16F21D6-94FB-4E29-A8D5-FB37B4C0AD14}" dt="2021-12-05T17:03:54.390" v="40" actId="20577"/>
        <pc:sldMkLst>
          <pc:docMk/>
          <pc:sldMk cId="757249817" sldId="1076"/>
        </pc:sldMkLst>
        <pc:spChg chg="mod">
          <ac:chgData name="Siva Kumar Kota" userId="8cadb4c2-62b7-4d45-8089-660ce4513362" providerId="ADAL" clId="{B16F21D6-94FB-4E29-A8D5-FB37B4C0AD14}" dt="2021-12-05T17:03:54.390" v="40" actId="20577"/>
          <ac:spMkLst>
            <pc:docMk/>
            <pc:sldMk cId="757249817" sldId="1076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815700239" sldId="1076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022079675" sldId="1076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3586173289" sldId="1076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428984109" sldId="1077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545734269" sldId="1077"/>
        </pc:sldMkLst>
      </pc:sldChg>
      <pc:sldChg chg="modSp add mod">
        <pc:chgData name="Siva Kumar Kota" userId="8cadb4c2-62b7-4d45-8089-660ce4513362" providerId="ADAL" clId="{B16F21D6-94FB-4E29-A8D5-FB37B4C0AD14}" dt="2021-12-05T17:03:58.854" v="41" actId="20577"/>
        <pc:sldMkLst>
          <pc:docMk/>
          <pc:sldMk cId="565979971" sldId="1077"/>
        </pc:sldMkLst>
        <pc:spChg chg="mod">
          <ac:chgData name="Siva Kumar Kota" userId="8cadb4c2-62b7-4d45-8089-660ce4513362" providerId="ADAL" clId="{B16F21D6-94FB-4E29-A8D5-FB37B4C0AD14}" dt="2021-12-05T17:03:58.854" v="41" actId="20577"/>
          <ac:spMkLst>
            <pc:docMk/>
            <pc:sldMk cId="565979971" sldId="1077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302579015" sldId="1077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4235662022" sldId="1077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942701249" sldId="1078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760399251" sldId="1078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842735750" sldId="1078"/>
        </pc:sldMkLst>
      </pc:sldChg>
      <pc:sldChg chg="modSp add mod">
        <pc:chgData name="Siva Kumar Kota" userId="8cadb4c2-62b7-4d45-8089-660ce4513362" providerId="ADAL" clId="{B16F21D6-94FB-4E29-A8D5-FB37B4C0AD14}" dt="2021-12-05T17:04:04.262" v="42" actId="20577"/>
        <pc:sldMkLst>
          <pc:docMk/>
          <pc:sldMk cId="3587866906" sldId="1078"/>
        </pc:sldMkLst>
        <pc:spChg chg="mod">
          <ac:chgData name="Siva Kumar Kota" userId="8cadb4c2-62b7-4d45-8089-660ce4513362" providerId="ADAL" clId="{B16F21D6-94FB-4E29-A8D5-FB37B4C0AD14}" dt="2021-12-05T17:04:04.262" v="42" actId="20577"/>
          <ac:spMkLst>
            <pc:docMk/>
            <pc:sldMk cId="3587866906" sldId="1078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3860141156" sldId="1078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70959404" sldId="1079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265639474" sldId="1079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2307769419" sldId="1079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629720148" sldId="1079"/>
        </pc:sldMkLst>
      </pc:sldChg>
      <pc:sldChg chg="modSp add mod">
        <pc:chgData name="Siva Kumar Kota" userId="8cadb4c2-62b7-4d45-8089-660ce4513362" providerId="ADAL" clId="{B16F21D6-94FB-4E29-A8D5-FB37B4C0AD14}" dt="2021-12-05T18:20:14.435" v="778" actId="20577"/>
        <pc:sldMkLst>
          <pc:docMk/>
          <pc:sldMk cId="3919960077" sldId="1079"/>
        </pc:sldMkLst>
        <pc:spChg chg="mod">
          <ac:chgData name="Siva Kumar Kota" userId="8cadb4c2-62b7-4d45-8089-660ce4513362" providerId="ADAL" clId="{B16F21D6-94FB-4E29-A8D5-FB37B4C0AD14}" dt="2021-12-05T18:20:14.435" v="778" actId="20577"/>
          <ac:spMkLst>
            <pc:docMk/>
            <pc:sldMk cId="3919960077" sldId="1079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789471000" sldId="1080"/>
        </pc:sldMkLst>
      </pc:sldChg>
      <pc:sldChg chg="modSp add mod">
        <pc:chgData name="Siva Kumar Kota" userId="8cadb4c2-62b7-4d45-8089-660ce4513362" providerId="ADAL" clId="{B16F21D6-94FB-4E29-A8D5-FB37B4C0AD14}" dt="2021-12-05T18:20:11.664" v="777" actId="20577"/>
        <pc:sldMkLst>
          <pc:docMk/>
          <pc:sldMk cId="1512904723" sldId="1080"/>
        </pc:sldMkLst>
        <pc:spChg chg="mod">
          <ac:chgData name="Siva Kumar Kota" userId="8cadb4c2-62b7-4d45-8089-660ce4513362" providerId="ADAL" clId="{B16F21D6-94FB-4E29-A8D5-FB37B4C0AD14}" dt="2021-12-05T18:20:11.664" v="777" actId="20577"/>
          <ac:spMkLst>
            <pc:docMk/>
            <pc:sldMk cId="1512904723" sldId="1080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597973551" sldId="1080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526873615" sldId="1080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371565038" sldId="1080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458449203" sldId="1081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817484613" sldId="1081"/>
        </pc:sldMkLst>
      </pc:sldChg>
      <pc:sldChg chg="modSp add mod">
        <pc:chgData name="Siva Kumar Kota" userId="8cadb4c2-62b7-4d45-8089-660ce4513362" providerId="ADAL" clId="{B16F21D6-94FB-4E29-A8D5-FB37B4C0AD14}" dt="2021-12-05T17:37:29.654" v="121" actId="20577"/>
        <pc:sldMkLst>
          <pc:docMk/>
          <pc:sldMk cId="1300827087" sldId="1081"/>
        </pc:sldMkLst>
        <pc:spChg chg="mod">
          <ac:chgData name="Siva Kumar Kota" userId="8cadb4c2-62b7-4d45-8089-660ce4513362" providerId="ADAL" clId="{B16F21D6-94FB-4E29-A8D5-FB37B4C0AD14}" dt="2021-12-05T17:37:29.654" v="121" actId="20577"/>
          <ac:spMkLst>
            <pc:docMk/>
            <pc:sldMk cId="1300827087" sldId="1081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360874445" sldId="1081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2857089153" sldId="1081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009090108" sldId="1082"/>
        </pc:sldMkLst>
      </pc:sldChg>
      <pc:sldChg chg="modSp add mod">
        <pc:chgData name="Siva Kumar Kota" userId="8cadb4c2-62b7-4d45-8089-660ce4513362" providerId="ADAL" clId="{B16F21D6-94FB-4E29-A8D5-FB37B4C0AD14}" dt="2021-12-05T17:37:50.132" v="145" actId="6549"/>
        <pc:sldMkLst>
          <pc:docMk/>
          <pc:sldMk cId="2161031471" sldId="1082"/>
        </pc:sldMkLst>
        <pc:spChg chg="mod">
          <ac:chgData name="Siva Kumar Kota" userId="8cadb4c2-62b7-4d45-8089-660ce4513362" providerId="ADAL" clId="{B16F21D6-94FB-4E29-A8D5-FB37B4C0AD14}" dt="2021-12-05T17:37:50.132" v="145" actId="6549"/>
          <ac:spMkLst>
            <pc:docMk/>
            <pc:sldMk cId="2161031471" sldId="1082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2665024349" sldId="1082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825740827" sldId="1082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372064902" sldId="1083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211781662" sldId="1083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499945487" sldId="1083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2268152381" sldId="1083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476296648" sldId="1084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831089954" sldId="1084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3358294751" sldId="1084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685870883" sldId="1084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1228464" sldId="1085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4043155827" sldId="1085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4230133970" sldId="1085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4252256552" sldId="1085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16090847" sldId="1086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44156160" sldId="1086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847967186" sldId="1086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508106032" sldId="1086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61538535" sldId="1087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838925328" sldId="1087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559438492" sldId="1087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2903952099" sldId="1087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95873039" sldId="1088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748993791" sldId="1088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178305097" sldId="1088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526519640" sldId="1088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531408967" sldId="1089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972962108" sldId="1089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3123023811" sldId="1089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986256970" sldId="1089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565139729" sldId="1090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054615990" sldId="1090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152278217" sldId="1090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2360141292" sldId="1090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22939815" sldId="1091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3625456819" sldId="1091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655296359" sldId="1092"/>
        </pc:sldMkLst>
      </pc:sldChg>
      <pc:sldChg chg="modSp add mod">
        <pc:chgData name="Siva Kumar Kota" userId="8cadb4c2-62b7-4d45-8089-660ce4513362" providerId="ADAL" clId="{B16F21D6-94FB-4E29-A8D5-FB37B4C0AD14}" dt="2021-12-05T17:58:22.755" v="402" actId="6549"/>
        <pc:sldMkLst>
          <pc:docMk/>
          <pc:sldMk cId="1732784477" sldId="1093"/>
        </pc:sldMkLst>
        <pc:spChg chg="mod">
          <ac:chgData name="Siva Kumar Kota" userId="8cadb4c2-62b7-4d45-8089-660ce4513362" providerId="ADAL" clId="{B16F21D6-94FB-4E29-A8D5-FB37B4C0AD14}" dt="2021-12-05T17:58:22.755" v="402" actId="6549"/>
          <ac:spMkLst>
            <pc:docMk/>
            <pc:sldMk cId="1732784477" sldId="1093"/>
            <ac:spMk id="2" creationId="{AE656A2C-5C85-4F85-BC67-E3555A7BD3FA}"/>
          </ac:spMkLst>
        </pc:spChg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3286627070" sldId="1094"/>
        </pc:sldMkLst>
      </pc:sldChg>
      <pc:sldChg chg="modSp new mod">
        <pc:chgData name="Siva Kumar Kota" userId="8cadb4c2-62b7-4d45-8089-660ce4513362" providerId="ADAL" clId="{B16F21D6-94FB-4E29-A8D5-FB37B4C0AD14}" dt="2021-12-05T17:44:39.059" v="250" actId="20577"/>
        <pc:sldMkLst>
          <pc:docMk/>
          <pc:sldMk cId="4283728125" sldId="1095"/>
        </pc:sldMkLst>
        <pc:spChg chg="mod">
          <ac:chgData name="Siva Kumar Kota" userId="8cadb4c2-62b7-4d45-8089-660ce4513362" providerId="ADAL" clId="{B16F21D6-94FB-4E29-A8D5-FB37B4C0AD14}" dt="2021-12-05T17:44:39.059" v="250" actId="20577"/>
          <ac:spMkLst>
            <pc:docMk/>
            <pc:sldMk cId="4283728125" sldId="1095"/>
            <ac:spMk id="2" creationId="{2D340312-25CC-4845-AC98-9D7AA68AE0C1}"/>
          </ac:spMkLst>
        </pc:spChg>
      </pc:sldChg>
      <pc:sldChg chg="modSp add mod ord">
        <pc:chgData name="Siva Kumar Kota" userId="8cadb4c2-62b7-4d45-8089-660ce4513362" providerId="ADAL" clId="{B16F21D6-94FB-4E29-A8D5-FB37B4C0AD14}" dt="2021-12-06T04:17:57.821" v="1574" actId="207"/>
        <pc:sldMkLst>
          <pc:docMk/>
          <pc:sldMk cId="3407437024" sldId="1096"/>
        </pc:sldMkLst>
        <pc:spChg chg="mod">
          <ac:chgData name="Siva Kumar Kota" userId="8cadb4c2-62b7-4d45-8089-660ce4513362" providerId="ADAL" clId="{B16F21D6-94FB-4E29-A8D5-FB37B4C0AD14}" dt="2021-12-06T04:17:57.821" v="1574" actId="207"/>
          <ac:spMkLst>
            <pc:docMk/>
            <pc:sldMk cId="3407437024" sldId="1096"/>
            <ac:spMk id="7" creationId="{4BE604CD-F850-484D-89DA-F5D081275A26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17.579" v="860" actId="20577"/>
        <pc:sldMkLst>
          <pc:docMk/>
          <pc:sldMk cId="1087510455" sldId="1097"/>
        </pc:sldMkLst>
        <pc:spChg chg="mod">
          <ac:chgData name="Siva Kumar Kota" userId="8cadb4c2-62b7-4d45-8089-660ce4513362" providerId="ADAL" clId="{B16F21D6-94FB-4E29-A8D5-FB37B4C0AD14}" dt="2021-12-05T18:25:17.579" v="860" actId="20577"/>
          <ac:spMkLst>
            <pc:docMk/>
            <pc:sldMk cId="1087510455" sldId="1097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28.235" v="861"/>
        <pc:sldMkLst>
          <pc:docMk/>
          <pc:sldMk cId="1964627432" sldId="1098"/>
        </pc:sldMkLst>
        <pc:spChg chg="mod">
          <ac:chgData name="Siva Kumar Kota" userId="8cadb4c2-62b7-4d45-8089-660ce4513362" providerId="ADAL" clId="{B16F21D6-94FB-4E29-A8D5-FB37B4C0AD14}" dt="2021-12-05T18:25:28.235" v="861"/>
          <ac:spMkLst>
            <pc:docMk/>
            <pc:sldMk cId="1964627432" sldId="1098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31.611" v="862"/>
        <pc:sldMkLst>
          <pc:docMk/>
          <pc:sldMk cId="2001295172" sldId="1099"/>
        </pc:sldMkLst>
        <pc:spChg chg="mod">
          <ac:chgData name="Siva Kumar Kota" userId="8cadb4c2-62b7-4d45-8089-660ce4513362" providerId="ADAL" clId="{B16F21D6-94FB-4E29-A8D5-FB37B4C0AD14}" dt="2021-12-05T18:25:31.611" v="862"/>
          <ac:spMkLst>
            <pc:docMk/>
            <pc:sldMk cId="2001295172" sldId="1099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38.716" v="865" actId="20577"/>
        <pc:sldMkLst>
          <pc:docMk/>
          <pc:sldMk cId="3215089372" sldId="1100"/>
        </pc:sldMkLst>
        <pc:spChg chg="mod">
          <ac:chgData name="Siva Kumar Kota" userId="8cadb4c2-62b7-4d45-8089-660ce4513362" providerId="ADAL" clId="{B16F21D6-94FB-4E29-A8D5-FB37B4C0AD14}" dt="2021-12-05T18:25:38.716" v="865" actId="20577"/>
          <ac:spMkLst>
            <pc:docMk/>
            <pc:sldMk cId="3215089372" sldId="1100"/>
            <ac:spMk id="2" creationId="{AE656A2C-5C85-4F85-BC67-E3555A7BD3FA}"/>
          </ac:spMkLst>
        </pc:spChg>
      </pc:sldChg>
      <pc:sldChg chg="add ord">
        <pc:chgData name="Siva Kumar Kota" userId="8cadb4c2-62b7-4d45-8089-660ce4513362" providerId="ADAL" clId="{B16F21D6-94FB-4E29-A8D5-FB37B4C0AD14}" dt="2021-12-05T18:15:50.200" v="760"/>
        <pc:sldMkLst>
          <pc:docMk/>
          <pc:sldMk cId="613016839" sldId="1101"/>
        </pc:sldMkLst>
      </pc:sldChg>
      <pc:sldChg chg="add">
        <pc:chgData name="Siva Kumar Kota" userId="8cadb4c2-62b7-4d45-8089-660ce4513362" providerId="ADAL" clId="{B16F21D6-94FB-4E29-A8D5-FB37B4C0AD14}" dt="2021-12-05T18:16:53.350" v="761"/>
        <pc:sldMkLst>
          <pc:docMk/>
          <pc:sldMk cId="2710855179" sldId="1102"/>
        </pc:sldMkLst>
      </pc:sldChg>
    </pc:docChg>
  </pc:docChgLst>
  <pc:docChgLst>
    <pc:chgData name="Siva Kumar Kota" userId="8cadb4c2-62b7-4d45-8089-660ce4513362" providerId="ADAL" clId="{42AC91CF-1A72-4534-8FE0-16028BB4B935}"/>
    <pc:docChg chg="custSel modSld">
      <pc:chgData name="Siva Kumar Kota" userId="8cadb4c2-62b7-4d45-8089-660ce4513362" providerId="ADAL" clId="{42AC91CF-1A72-4534-8FE0-16028BB4B935}" dt="2021-12-03T08:32:43.761" v="201" actId="13926"/>
      <pc:docMkLst>
        <pc:docMk/>
      </pc:docMkLst>
      <pc:sldChg chg="modSp mod">
        <pc:chgData name="Siva Kumar Kota" userId="8cadb4c2-62b7-4d45-8089-660ce4513362" providerId="ADAL" clId="{42AC91CF-1A72-4534-8FE0-16028BB4B935}" dt="2021-12-03T08:32:43.761" v="201" actId="13926"/>
        <pc:sldMkLst>
          <pc:docMk/>
          <pc:sldMk cId="934629745" sldId="903"/>
        </pc:sldMkLst>
        <pc:graphicFrameChg chg="mod modGraphic">
          <ac:chgData name="Siva Kumar Kota" userId="8cadb4c2-62b7-4d45-8089-660ce4513362" providerId="ADAL" clId="{42AC91CF-1A72-4534-8FE0-16028BB4B935}" dt="2021-12-03T08:32:43.761" v="201" actId="13926"/>
          <ac:graphicFrameMkLst>
            <pc:docMk/>
            <pc:sldMk cId="934629745" sldId="903"/>
            <ac:graphicFrameMk id="7" creationId="{C52E3FBD-FF8E-4817-9516-F5D81EA544FF}"/>
          </ac:graphicFrameMkLst>
        </pc:graphicFrameChg>
      </pc:sldChg>
      <pc:sldChg chg="modSp mod">
        <pc:chgData name="Siva Kumar Kota" userId="8cadb4c2-62b7-4d45-8089-660ce4513362" providerId="ADAL" clId="{42AC91CF-1A72-4534-8FE0-16028BB4B935}" dt="2021-12-03T08:02:45.783" v="31" actId="20577"/>
        <pc:sldMkLst>
          <pc:docMk/>
          <pc:sldMk cId="4195013369" sldId="911"/>
        </pc:sldMkLst>
        <pc:spChg chg="mod">
          <ac:chgData name="Siva Kumar Kota" userId="8cadb4c2-62b7-4d45-8089-660ce4513362" providerId="ADAL" clId="{42AC91CF-1A72-4534-8FE0-16028BB4B935}" dt="2021-12-03T08:02:32.555" v="23" actId="20577"/>
          <ac:spMkLst>
            <pc:docMk/>
            <pc:sldMk cId="4195013369" sldId="911"/>
            <ac:spMk id="2" creationId="{5F74A19E-9AA0-4AA4-A652-FAB2EF51F365}"/>
          </ac:spMkLst>
        </pc:spChg>
        <pc:spChg chg="mod">
          <ac:chgData name="Siva Kumar Kota" userId="8cadb4c2-62b7-4d45-8089-660ce4513362" providerId="ADAL" clId="{42AC91CF-1A72-4534-8FE0-16028BB4B935}" dt="2021-12-03T08:02:45.783" v="31" actId="20577"/>
          <ac:spMkLst>
            <pc:docMk/>
            <pc:sldMk cId="4195013369" sldId="911"/>
            <ac:spMk id="13" creationId="{7297E83F-76A1-4835-8C35-552464489596}"/>
          </ac:spMkLst>
        </pc:spChg>
      </pc:sldChg>
      <pc:sldChg chg="modSp mod">
        <pc:chgData name="Siva Kumar Kota" userId="8cadb4c2-62b7-4d45-8089-660ce4513362" providerId="ADAL" clId="{42AC91CF-1A72-4534-8FE0-16028BB4B935}" dt="2021-12-03T08:05:09.437" v="200" actId="403"/>
        <pc:sldMkLst>
          <pc:docMk/>
          <pc:sldMk cId="1778405746" sldId="917"/>
        </pc:sldMkLst>
        <pc:spChg chg="mod">
          <ac:chgData name="Siva Kumar Kota" userId="8cadb4c2-62b7-4d45-8089-660ce4513362" providerId="ADAL" clId="{42AC91CF-1A72-4534-8FE0-16028BB4B935}" dt="2021-12-03T08:05:09.437" v="200" actId="403"/>
          <ac:spMkLst>
            <pc:docMk/>
            <pc:sldMk cId="1778405746" sldId="917"/>
            <ac:spMk id="2" creationId="{93815754-BD64-4D54-84C9-DADFBA41DDA6}"/>
          </ac:spMkLst>
        </pc:spChg>
        <pc:spChg chg="mod">
          <ac:chgData name="Siva Kumar Kota" userId="8cadb4c2-62b7-4d45-8089-660ce4513362" providerId="ADAL" clId="{42AC91CF-1A72-4534-8FE0-16028BB4B935}" dt="2021-12-03T08:04:58" v="198" actId="5793"/>
          <ac:spMkLst>
            <pc:docMk/>
            <pc:sldMk cId="1778405746" sldId="917"/>
            <ac:spMk id="4" creationId="{A95203FC-F0B1-47CC-88DA-64E17E41D5DF}"/>
          </ac:spMkLst>
        </pc:spChg>
      </pc:sldChg>
    </pc:docChg>
  </pc:docChgLst>
  <pc:docChgLst>
    <pc:chgData name="Siva Kumar Kota" userId="8cadb4c2-62b7-4d45-8089-660ce4513362" providerId="ADAL" clId="{8BC81AF9-1D67-4F06-81DD-67D76D82FDD7}"/>
    <pc:docChg chg="delSld modSld">
      <pc:chgData name="Siva Kumar Kota" userId="8cadb4c2-62b7-4d45-8089-660ce4513362" providerId="ADAL" clId="{8BC81AF9-1D67-4F06-81DD-67D76D82FDD7}" dt="2021-12-07T07:44:50.509" v="16" actId="47"/>
      <pc:docMkLst>
        <pc:docMk/>
      </pc:docMkLst>
      <pc:sldChg chg="modSp mod">
        <pc:chgData name="Siva Kumar Kota" userId="8cadb4c2-62b7-4d45-8089-660ce4513362" providerId="ADAL" clId="{8BC81AF9-1D67-4F06-81DD-67D76D82FDD7}" dt="2021-12-07T07:38:26.045" v="6" actId="20577"/>
        <pc:sldMkLst>
          <pc:docMk/>
          <pc:sldMk cId="3908099979" sldId="882"/>
        </pc:sldMkLst>
        <pc:spChg chg="mod">
          <ac:chgData name="Siva Kumar Kota" userId="8cadb4c2-62b7-4d45-8089-660ce4513362" providerId="ADAL" clId="{8BC81AF9-1D67-4F06-81DD-67D76D82FDD7}" dt="2021-12-07T07:38:26.045" v="6" actId="20577"/>
          <ac:spMkLst>
            <pc:docMk/>
            <pc:sldMk cId="3908099979" sldId="882"/>
            <ac:spMk id="3" creationId="{F47089AC-94DD-4EF9-9744-994C5025DD40}"/>
          </ac:spMkLst>
        </pc:spChg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4121197699" sldId="886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1792686615" sldId="887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1961497948" sldId="888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2714052281" sldId="890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1890403931" sldId="891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2453349708" sldId="894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1509988946" sldId="897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1873606637" sldId="899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2978260002" sldId="900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2687095298" sldId="901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2995657661" sldId="902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934629745" sldId="903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222540311" sldId="904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4201517670" sldId="906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4195013369" sldId="911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1023359945" sldId="913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1064935820" sldId="915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751912435" sldId="925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1643437378" sldId="1009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746273862" sldId="1010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1575238378" sldId="1011"/>
        </pc:sldMkLst>
      </pc:sldChg>
      <pc:sldChg chg="del">
        <pc:chgData name="Siva Kumar Kota" userId="8cadb4c2-62b7-4d45-8089-660ce4513362" providerId="ADAL" clId="{8BC81AF9-1D67-4F06-81DD-67D76D82FDD7}" dt="2021-12-07T07:44:09.589" v="8" actId="47"/>
        <pc:sldMkLst>
          <pc:docMk/>
          <pc:sldMk cId="1591386107" sldId="1012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2691832597" sldId="1013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2993327323" sldId="1016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2437323863" sldId="1017"/>
        </pc:sldMkLst>
      </pc:sldChg>
      <pc:sldChg chg="del">
        <pc:chgData name="Siva Kumar Kota" userId="8cadb4c2-62b7-4d45-8089-660ce4513362" providerId="ADAL" clId="{8BC81AF9-1D67-4F06-81DD-67D76D82FDD7}" dt="2021-12-07T07:44:09.589" v="8" actId="47"/>
        <pc:sldMkLst>
          <pc:docMk/>
          <pc:sldMk cId="3234608722" sldId="1019"/>
        </pc:sldMkLst>
      </pc:sldChg>
      <pc:sldChg chg="del">
        <pc:chgData name="Siva Kumar Kota" userId="8cadb4c2-62b7-4d45-8089-660ce4513362" providerId="ADAL" clId="{8BC81AF9-1D67-4F06-81DD-67D76D82FDD7}" dt="2021-12-07T07:44:09.589" v="8" actId="47"/>
        <pc:sldMkLst>
          <pc:docMk/>
          <pc:sldMk cId="3901003244" sldId="1021"/>
        </pc:sldMkLst>
      </pc:sldChg>
      <pc:sldChg chg="del">
        <pc:chgData name="Siva Kumar Kota" userId="8cadb4c2-62b7-4d45-8089-660ce4513362" providerId="ADAL" clId="{8BC81AF9-1D67-4F06-81DD-67D76D82FDD7}" dt="2021-12-07T07:44:09.589" v="8" actId="47"/>
        <pc:sldMkLst>
          <pc:docMk/>
          <pc:sldMk cId="2909477524" sldId="1025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1660628167" sldId="1026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2863438856" sldId="1027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3339678937" sldId="1028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931566031" sldId="1029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1562506295" sldId="1030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2900325582" sldId="1032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2832813272" sldId="1040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2551574624" sldId="1075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1499945487" sldId="1083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3358294751" sldId="1084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4043155827" sldId="1085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847967186" sldId="1086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2903952099" sldId="1087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195873039" sldId="1088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1972962108" sldId="1089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1152278217" sldId="1090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3625456819" sldId="1091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655296359" sldId="1092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1732784477" sldId="1093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3286627070" sldId="1094"/>
        </pc:sldMkLst>
      </pc:sldChg>
      <pc:sldChg chg="del">
        <pc:chgData name="Siva Kumar Kota" userId="8cadb4c2-62b7-4d45-8089-660ce4513362" providerId="ADAL" clId="{8BC81AF9-1D67-4F06-81DD-67D76D82FDD7}" dt="2021-12-07T07:44:50.509" v="16" actId="47"/>
        <pc:sldMkLst>
          <pc:docMk/>
          <pc:sldMk cId="4283728125" sldId="1095"/>
        </pc:sldMkLst>
      </pc:sldChg>
      <pc:sldChg chg="del">
        <pc:chgData name="Siva Kumar Kota" userId="8cadb4c2-62b7-4d45-8089-660ce4513362" providerId="ADAL" clId="{8BC81AF9-1D67-4F06-81DD-67D76D82FDD7}" dt="2021-12-07T07:44:48.697" v="15" actId="47"/>
        <pc:sldMkLst>
          <pc:docMk/>
          <pc:sldMk cId="3407437024" sldId="1096"/>
        </pc:sldMkLst>
      </pc:sldChg>
      <pc:sldChg chg="del">
        <pc:chgData name="Siva Kumar Kota" userId="8cadb4c2-62b7-4d45-8089-660ce4513362" providerId="ADAL" clId="{8BC81AF9-1D67-4F06-81DD-67D76D82FDD7}" dt="2021-12-07T07:44:46.439" v="14" actId="47"/>
        <pc:sldMkLst>
          <pc:docMk/>
          <pc:sldMk cId="1087510455" sldId="1097"/>
        </pc:sldMkLst>
      </pc:sldChg>
      <pc:sldChg chg="del">
        <pc:chgData name="Siva Kumar Kota" userId="8cadb4c2-62b7-4d45-8089-660ce4513362" providerId="ADAL" clId="{8BC81AF9-1D67-4F06-81DD-67D76D82FDD7}" dt="2021-12-07T07:44:46.439" v="14" actId="47"/>
        <pc:sldMkLst>
          <pc:docMk/>
          <pc:sldMk cId="1964627432" sldId="1098"/>
        </pc:sldMkLst>
      </pc:sldChg>
      <pc:sldChg chg="del">
        <pc:chgData name="Siva Kumar Kota" userId="8cadb4c2-62b7-4d45-8089-660ce4513362" providerId="ADAL" clId="{8BC81AF9-1D67-4F06-81DD-67D76D82FDD7}" dt="2021-12-07T07:44:46.439" v="14" actId="47"/>
        <pc:sldMkLst>
          <pc:docMk/>
          <pc:sldMk cId="2001295172" sldId="1099"/>
        </pc:sldMkLst>
      </pc:sldChg>
      <pc:sldChg chg="del">
        <pc:chgData name="Siva Kumar Kota" userId="8cadb4c2-62b7-4d45-8089-660ce4513362" providerId="ADAL" clId="{8BC81AF9-1D67-4F06-81DD-67D76D82FDD7}" dt="2021-12-07T07:44:46.439" v="14" actId="47"/>
        <pc:sldMkLst>
          <pc:docMk/>
          <pc:sldMk cId="3215089372" sldId="1100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613016839" sldId="1101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2710855179" sldId="1102"/>
        </pc:sldMkLst>
      </pc:sldChg>
    </pc:docChg>
  </pc:docChgLst>
  <pc:docChgLst>
    <pc:chgData name="Siva Kumar Kota" userId="8cadb4c2-62b7-4d45-8089-660ce4513362" providerId="ADAL" clId="{14314845-0B4B-4C78-B3FD-DBB39997C0D3}"/>
    <pc:docChg chg="undo custSel addSld delSld modSld">
      <pc:chgData name="Siva Kumar Kota" userId="8cadb4c2-62b7-4d45-8089-660ce4513362" providerId="ADAL" clId="{14314845-0B4B-4C78-B3FD-DBB39997C0D3}" dt="2021-12-14T04:09:48.956" v="351" actId="1076"/>
      <pc:docMkLst>
        <pc:docMk/>
      </pc:docMkLst>
      <pc:sldChg chg="modSp mod">
        <pc:chgData name="Siva Kumar Kota" userId="8cadb4c2-62b7-4d45-8089-660ce4513362" providerId="ADAL" clId="{14314845-0B4B-4C78-B3FD-DBB39997C0D3}" dt="2021-12-14T02:57:53.659" v="1" actId="20577"/>
        <pc:sldMkLst>
          <pc:docMk/>
          <pc:sldMk cId="3908099979" sldId="882"/>
        </pc:sldMkLst>
        <pc:spChg chg="mod">
          <ac:chgData name="Siva Kumar Kota" userId="8cadb4c2-62b7-4d45-8089-660ce4513362" providerId="ADAL" clId="{14314845-0B4B-4C78-B3FD-DBB39997C0D3}" dt="2021-12-14T02:57:53.659" v="1" actId="20577"/>
          <ac:spMkLst>
            <pc:docMk/>
            <pc:sldMk cId="3908099979" sldId="882"/>
            <ac:spMk id="3" creationId="{F47089AC-94DD-4EF9-9744-994C5025DD40}"/>
          </ac:spMkLst>
        </pc:spChg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528811835" sldId="1022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478773296" sldId="1023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83047701" sldId="1024"/>
        </pc:sldMkLst>
      </pc:sldChg>
      <pc:sldChg chg="del">
        <pc:chgData name="Siva Kumar Kota" userId="8cadb4c2-62b7-4d45-8089-660ce4513362" providerId="ADAL" clId="{14314845-0B4B-4C78-B3FD-DBB39997C0D3}" dt="2021-12-14T02:58:18.554" v="6" actId="47"/>
        <pc:sldMkLst>
          <pc:docMk/>
          <pc:sldMk cId="3963527653" sldId="1035"/>
        </pc:sldMkLst>
      </pc:sldChg>
      <pc:sldChg chg="addSp delSp modSp mod">
        <pc:chgData name="Siva Kumar Kota" userId="8cadb4c2-62b7-4d45-8089-660ce4513362" providerId="ADAL" clId="{14314845-0B4B-4C78-B3FD-DBB39997C0D3}" dt="2021-12-14T03:12:56.633" v="110" actId="403"/>
        <pc:sldMkLst>
          <pc:docMk/>
          <pc:sldMk cId="1390477889" sldId="1036"/>
        </pc:sldMkLst>
        <pc:spChg chg="mod">
          <ac:chgData name="Siva Kumar Kota" userId="8cadb4c2-62b7-4d45-8089-660ce4513362" providerId="ADAL" clId="{14314845-0B4B-4C78-B3FD-DBB39997C0D3}" dt="2021-12-14T03:12:56.633" v="110" actId="403"/>
          <ac:spMkLst>
            <pc:docMk/>
            <pc:sldMk cId="1390477889" sldId="1036"/>
            <ac:spMk id="2" creationId="{AE656A2C-5C85-4F85-BC67-E3555A7BD3FA}"/>
          </ac:spMkLst>
        </pc:spChg>
        <pc:spChg chg="del">
          <ac:chgData name="Siva Kumar Kota" userId="8cadb4c2-62b7-4d45-8089-660ce4513362" providerId="ADAL" clId="{14314845-0B4B-4C78-B3FD-DBB39997C0D3}" dt="2021-12-14T03:12:09.969" v="101" actId="478"/>
          <ac:spMkLst>
            <pc:docMk/>
            <pc:sldMk cId="1390477889" sldId="1036"/>
            <ac:spMk id="6" creationId="{2C0DACA5-98A9-4AA8-9593-0E9B7157511E}"/>
          </ac:spMkLst>
        </pc:spChg>
        <pc:picChg chg="del">
          <ac:chgData name="Siva Kumar Kota" userId="8cadb4c2-62b7-4d45-8089-660ce4513362" providerId="ADAL" clId="{14314845-0B4B-4C78-B3FD-DBB39997C0D3}" dt="2021-12-14T03:12:06.206" v="100" actId="478"/>
          <ac:picMkLst>
            <pc:docMk/>
            <pc:sldMk cId="1390477889" sldId="1036"/>
            <ac:picMk id="5" creationId="{EB399872-E95E-49EE-9340-6F9EA18CA2AD}"/>
          </ac:picMkLst>
        </pc:picChg>
        <pc:picChg chg="add mod">
          <ac:chgData name="Siva Kumar Kota" userId="8cadb4c2-62b7-4d45-8089-660ce4513362" providerId="ADAL" clId="{14314845-0B4B-4C78-B3FD-DBB39997C0D3}" dt="2021-12-14T03:12:19.644" v="104" actId="14100"/>
          <ac:picMkLst>
            <pc:docMk/>
            <pc:sldMk cId="1390477889" sldId="1036"/>
            <ac:picMk id="7" creationId="{4F899FD1-C04B-4CDC-8627-A0729E7CC8EB}"/>
          </ac:picMkLst>
        </pc:picChg>
      </pc:sldChg>
      <pc:sldChg chg="modSp del mod">
        <pc:chgData name="Siva Kumar Kota" userId="8cadb4c2-62b7-4d45-8089-660ce4513362" providerId="ADAL" clId="{14314845-0B4B-4C78-B3FD-DBB39997C0D3}" dt="2021-12-14T03:18:13.634" v="137" actId="47"/>
        <pc:sldMkLst>
          <pc:docMk/>
          <pc:sldMk cId="3391777907" sldId="1037"/>
        </pc:sldMkLst>
        <pc:spChg chg="mod">
          <ac:chgData name="Siva Kumar Kota" userId="8cadb4c2-62b7-4d45-8089-660ce4513362" providerId="ADAL" clId="{14314845-0B4B-4C78-B3FD-DBB39997C0D3}" dt="2021-12-14T03:17:47.247" v="127" actId="1076"/>
          <ac:spMkLst>
            <pc:docMk/>
            <pc:sldMk cId="3391777907" sldId="1037"/>
            <ac:spMk id="6" creationId="{2C0DACA5-98A9-4AA8-9593-0E9B7157511E}"/>
          </ac:spMkLst>
        </pc:spChg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2419948263" sldId="1053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2252265321" sldId="1054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671002944" sldId="1055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932654694" sldId="1056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16133175" sldId="1057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6050154" sldId="1058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2928137803" sldId="1059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031857709" sldId="1060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653436385" sldId="1061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205796434" sldId="1063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2082504455" sldId="1064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158564686" sldId="1065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876460678" sldId="1066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2237763977" sldId="1068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823505750" sldId="1069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3879450621" sldId="1070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726289445" sldId="1071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522454596" sldId="1074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757249817" sldId="1076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565979971" sldId="1077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3587866906" sldId="1078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3919960077" sldId="1079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512904723" sldId="1080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300827087" sldId="1081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2161031471" sldId="1082"/>
        </pc:sldMkLst>
      </pc:sldChg>
      <pc:sldChg chg="modSp add mod modNotesTx">
        <pc:chgData name="Siva Kumar Kota" userId="8cadb4c2-62b7-4d45-8089-660ce4513362" providerId="ADAL" clId="{14314845-0B4B-4C78-B3FD-DBB39997C0D3}" dt="2021-12-14T03:00:04.130" v="85" actId="20577"/>
        <pc:sldMkLst>
          <pc:docMk/>
          <pc:sldMk cId="671616361" sldId="1083"/>
        </pc:sldMkLst>
        <pc:spChg chg="mod">
          <ac:chgData name="Siva Kumar Kota" userId="8cadb4c2-62b7-4d45-8089-660ce4513362" providerId="ADAL" clId="{14314845-0B4B-4C78-B3FD-DBB39997C0D3}" dt="2021-12-14T02:59:51.973" v="81" actId="20577"/>
          <ac:spMkLst>
            <pc:docMk/>
            <pc:sldMk cId="671616361" sldId="1083"/>
            <ac:spMk id="6" creationId="{EEE52815-CFA6-45AB-821B-5C53B35D54AE}"/>
          </ac:spMkLst>
        </pc:spChg>
        <pc:spChg chg="mod">
          <ac:chgData name="Siva Kumar Kota" userId="8cadb4c2-62b7-4d45-8089-660ce4513362" providerId="ADAL" clId="{14314845-0B4B-4C78-B3FD-DBB39997C0D3}" dt="2021-12-14T03:00:04.130" v="85" actId="20577"/>
          <ac:spMkLst>
            <pc:docMk/>
            <pc:sldMk cId="671616361" sldId="1083"/>
            <ac:spMk id="25" creationId="{B3D52DB7-0751-47CC-A807-DAD3595E51E7}"/>
          </ac:spMkLst>
        </pc:spChg>
      </pc:sldChg>
      <pc:sldChg chg="addSp delSp modSp add mod">
        <pc:chgData name="Siva Kumar Kota" userId="8cadb4c2-62b7-4d45-8089-660ce4513362" providerId="ADAL" clId="{14314845-0B4B-4C78-B3FD-DBB39997C0D3}" dt="2021-12-14T03:12:48.633" v="109" actId="403"/>
        <pc:sldMkLst>
          <pc:docMk/>
          <pc:sldMk cId="212328580" sldId="1084"/>
        </pc:sldMkLst>
        <pc:spChg chg="mod">
          <ac:chgData name="Siva Kumar Kota" userId="8cadb4c2-62b7-4d45-8089-660ce4513362" providerId="ADAL" clId="{14314845-0B4B-4C78-B3FD-DBB39997C0D3}" dt="2021-12-14T03:12:48.633" v="109" actId="403"/>
          <ac:spMkLst>
            <pc:docMk/>
            <pc:sldMk cId="212328580" sldId="1084"/>
            <ac:spMk id="2" creationId="{AE656A2C-5C85-4F85-BC67-E3555A7BD3FA}"/>
          </ac:spMkLst>
        </pc:spChg>
        <pc:picChg chg="add mod">
          <ac:chgData name="Siva Kumar Kota" userId="8cadb4c2-62b7-4d45-8089-660ce4513362" providerId="ADAL" clId="{14314845-0B4B-4C78-B3FD-DBB39997C0D3}" dt="2021-12-14T03:10:09.620" v="94" actId="14100"/>
          <ac:picMkLst>
            <pc:docMk/>
            <pc:sldMk cId="212328580" sldId="1084"/>
            <ac:picMk id="5" creationId="{3D6C4E6D-6577-4C0E-A7A5-8F0F5EFEB5FC}"/>
          </ac:picMkLst>
        </pc:picChg>
        <pc:picChg chg="del">
          <ac:chgData name="Siva Kumar Kota" userId="8cadb4c2-62b7-4d45-8089-660ce4513362" providerId="ADAL" clId="{14314845-0B4B-4C78-B3FD-DBB39997C0D3}" dt="2021-12-14T03:10:12.188" v="95" actId="478"/>
          <ac:picMkLst>
            <pc:docMk/>
            <pc:sldMk cId="212328580" sldId="1084"/>
            <ac:picMk id="6" creationId="{8E7D8875-58AF-4EE4-9146-418993E5BA52}"/>
          </ac:picMkLst>
        </pc:picChg>
        <pc:picChg chg="add mod">
          <ac:chgData name="Siva Kumar Kota" userId="8cadb4c2-62b7-4d45-8089-660ce4513362" providerId="ADAL" clId="{14314845-0B4B-4C78-B3FD-DBB39997C0D3}" dt="2021-12-14T03:11:03.405" v="98" actId="14100"/>
          <ac:picMkLst>
            <pc:docMk/>
            <pc:sldMk cId="212328580" sldId="1084"/>
            <ac:picMk id="8" creationId="{7FA63B2B-EAD2-4723-9593-912FBDF351D6}"/>
          </ac:picMkLst>
        </pc:picChg>
        <pc:picChg chg="del">
          <ac:chgData name="Siva Kumar Kota" userId="8cadb4c2-62b7-4d45-8089-660ce4513362" providerId="ADAL" clId="{14314845-0B4B-4C78-B3FD-DBB39997C0D3}" dt="2021-12-14T03:09:55.913" v="90" actId="478"/>
          <ac:picMkLst>
            <pc:docMk/>
            <pc:sldMk cId="212328580" sldId="1084"/>
            <ac:picMk id="9" creationId="{69FB07BD-1B41-4D6B-AE86-E90C2EFA71F8}"/>
          </ac:picMkLst>
        </pc:picChg>
      </pc:sldChg>
      <pc:sldChg chg="addSp delSp modSp add mod">
        <pc:chgData name="Siva Kumar Kota" userId="8cadb4c2-62b7-4d45-8089-660ce4513362" providerId="ADAL" clId="{14314845-0B4B-4C78-B3FD-DBB39997C0D3}" dt="2021-12-14T03:59:11.007" v="292" actId="22"/>
        <pc:sldMkLst>
          <pc:docMk/>
          <pc:sldMk cId="2388506136" sldId="1085"/>
        </pc:sldMkLst>
        <pc:spChg chg="add mod">
          <ac:chgData name="Siva Kumar Kota" userId="8cadb4c2-62b7-4d45-8089-660ce4513362" providerId="ADAL" clId="{14314845-0B4B-4C78-B3FD-DBB39997C0D3}" dt="2021-12-14T03:18:06.233" v="136" actId="20577"/>
          <ac:spMkLst>
            <pc:docMk/>
            <pc:sldMk cId="2388506136" sldId="1085"/>
            <ac:spMk id="9" creationId="{193F8ED5-56D3-48DC-A748-580D260920B6}"/>
          </ac:spMkLst>
        </pc:spChg>
        <pc:spChg chg="add mod">
          <ac:chgData name="Siva Kumar Kota" userId="8cadb4c2-62b7-4d45-8089-660ce4513362" providerId="ADAL" clId="{14314845-0B4B-4C78-B3FD-DBB39997C0D3}" dt="2021-12-14T03:17:59.623" v="131" actId="1076"/>
          <ac:spMkLst>
            <pc:docMk/>
            <pc:sldMk cId="2388506136" sldId="1085"/>
            <ac:spMk id="10" creationId="{96D0BDF1-0B20-43FB-A73A-1BE07C9E1300}"/>
          </ac:spMkLst>
        </pc:spChg>
        <pc:spChg chg="add del">
          <ac:chgData name="Siva Kumar Kota" userId="8cadb4c2-62b7-4d45-8089-660ce4513362" providerId="ADAL" clId="{14314845-0B4B-4C78-B3FD-DBB39997C0D3}" dt="2021-12-14T03:59:11.007" v="292" actId="22"/>
          <ac:spMkLst>
            <pc:docMk/>
            <pc:sldMk cId="2388506136" sldId="1085"/>
            <ac:spMk id="11" creationId="{B2777E59-FBD4-4A10-9751-27FAB6EAD14A}"/>
          </ac:spMkLst>
        </pc:spChg>
        <pc:picChg chg="add mod modCrop">
          <ac:chgData name="Siva Kumar Kota" userId="8cadb4c2-62b7-4d45-8089-660ce4513362" providerId="ADAL" clId="{14314845-0B4B-4C78-B3FD-DBB39997C0D3}" dt="2021-12-14T03:17:41.888" v="126" actId="732"/>
          <ac:picMkLst>
            <pc:docMk/>
            <pc:sldMk cId="2388506136" sldId="1085"/>
            <ac:picMk id="5" creationId="{638EA736-ECAF-4999-8038-DDA2F101C398}"/>
          </ac:picMkLst>
        </pc:picChg>
        <pc:picChg chg="del">
          <ac:chgData name="Siva Kumar Kota" userId="8cadb4c2-62b7-4d45-8089-660ce4513362" providerId="ADAL" clId="{14314845-0B4B-4C78-B3FD-DBB39997C0D3}" dt="2021-12-14T03:13:31.594" v="112" actId="478"/>
          <ac:picMkLst>
            <pc:docMk/>
            <pc:sldMk cId="2388506136" sldId="1085"/>
            <ac:picMk id="7" creationId="{4F899FD1-C04B-4CDC-8627-A0729E7CC8EB}"/>
          </ac:picMkLst>
        </pc:picChg>
        <pc:picChg chg="add mod">
          <ac:chgData name="Siva Kumar Kota" userId="8cadb4c2-62b7-4d45-8089-660ce4513362" providerId="ADAL" clId="{14314845-0B4B-4C78-B3FD-DBB39997C0D3}" dt="2021-12-14T03:15:42.657" v="125" actId="14100"/>
          <ac:picMkLst>
            <pc:docMk/>
            <pc:sldMk cId="2388506136" sldId="1085"/>
            <ac:picMk id="8" creationId="{7DE02D12-D615-4EE5-96F0-5B039259BD33}"/>
          </ac:picMkLst>
        </pc:picChg>
      </pc:sldChg>
      <pc:sldChg chg="addSp delSp modSp add mod">
        <pc:chgData name="Siva Kumar Kota" userId="8cadb4c2-62b7-4d45-8089-660ce4513362" providerId="ADAL" clId="{14314845-0B4B-4C78-B3FD-DBB39997C0D3}" dt="2021-12-14T03:23:29.815" v="197" actId="14100"/>
        <pc:sldMkLst>
          <pc:docMk/>
          <pc:sldMk cId="3472274091" sldId="1086"/>
        </pc:sldMkLst>
        <pc:spChg chg="mod">
          <ac:chgData name="Siva Kumar Kota" userId="8cadb4c2-62b7-4d45-8089-660ce4513362" providerId="ADAL" clId="{14314845-0B4B-4C78-B3FD-DBB39997C0D3}" dt="2021-12-14T03:22:44.589" v="189"/>
          <ac:spMkLst>
            <pc:docMk/>
            <pc:sldMk cId="3472274091" sldId="1086"/>
            <ac:spMk id="2" creationId="{AE656A2C-5C85-4F85-BC67-E3555A7BD3FA}"/>
          </ac:spMkLst>
        </pc:spChg>
        <pc:picChg chg="del">
          <ac:chgData name="Siva Kumar Kota" userId="8cadb4c2-62b7-4d45-8089-660ce4513362" providerId="ADAL" clId="{14314845-0B4B-4C78-B3FD-DBB39997C0D3}" dt="2021-12-14T03:22:23.988" v="183" actId="478"/>
          <ac:picMkLst>
            <pc:docMk/>
            <pc:sldMk cId="3472274091" sldId="1086"/>
            <ac:picMk id="5" creationId="{3D6C4E6D-6577-4C0E-A7A5-8F0F5EFEB5FC}"/>
          </ac:picMkLst>
        </pc:picChg>
        <pc:picChg chg="add mod">
          <ac:chgData name="Siva Kumar Kota" userId="8cadb4c2-62b7-4d45-8089-660ce4513362" providerId="ADAL" clId="{14314845-0B4B-4C78-B3FD-DBB39997C0D3}" dt="2021-12-14T03:23:00.954" v="193" actId="1076"/>
          <ac:picMkLst>
            <pc:docMk/>
            <pc:sldMk cId="3472274091" sldId="1086"/>
            <ac:picMk id="6" creationId="{F38685D5-A88D-470A-9CD2-CF7C2EDD2712}"/>
          </ac:picMkLst>
        </pc:picChg>
        <pc:picChg chg="del">
          <ac:chgData name="Siva Kumar Kota" userId="8cadb4c2-62b7-4d45-8089-660ce4513362" providerId="ADAL" clId="{14314845-0B4B-4C78-B3FD-DBB39997C0D3}" dt="2021-12-14T03:22:57.520" v="192" actId="478"/>
          <ac:picMkLst>
            <pc:docMk/>
            <pc:sldMk cId="3472274091" sldId="1086"/>
            <ac:picMk id="8" creationId="{7FA63B2B-EAD2-4723-9593-912FBDF351D6}"/>
          </ac:picMkLst>
        </pc:picChg>
        <pc:picChg chg="add mod">
          <ac:chgData name="Siva Kumar Kota" userId="8cadb4c2-62b7-4d45-8089-660ce4513362" providerId="ADAL" clId="{14314845-0B4B-4C78-B3FD-DBB39997C0D3}" dt="2021-12-14T03:23:29.815" v="197" actId="14100"/>
          <ac:picMkLst>
            <pc:docMk/>
            <pc:sldMk cId="3472274091" sldId="1086"/>
            <ac:picMk id="9" creationId="{FF7A37F0-3409-4A81-B95E-34F98F7FB8E1}"/>
          </ac:picMkLst>
        </pc:picChg>
      </pc:sldChg>
      <pc:sldChg chg="addSp delSp modSp add mod">
        <pc:chgData name="Siva Kumar Kota" userId="8cadb4c2-62b7-4d45-8089-660ce4513362" providerId="ADAL" clId="{14314845-0B4B-4C78-B3FD-DBB39997C0D3}" dt="2021-12-14T03:24:09.763" v="202" actId="1076"/>
        <pc:sldMkLst>
          <pc:docMk/>
          <pc:sldMk cId="2535446763" sldId="1087"/>
        </pc:sldMkLst>
        <pc:spChg chg="mod">
          <ac:chgData name="Siva Kumar Kota" userId="8cadb4c2-62b7-4d45-8089-660ce4513362" providerId="ADAL" clId="{14314845-0B4B-4C78-B3FD-DBB39997C0D3}" dt="2021-12-14T03:22:48.531" v="190"/>
          <ac:spMkLst>
            <pc:docMk/>
            <pc:sldMk cId="2535446763" sldId="1087"/>
            <ac:spMk id="2" creationId="{AE656A2C-5C85-4F85-BC67-E3555A7BD3FA}"/>
          </ac:spMkLst>
        </pc:spChg>
        <pc:picChg chg="add mod">
          <ac:chgData name="Siva Kumar Kota" userId="8cadb4c2-62b7-4d45-8089-660ce4513362" providerId="ADAL" clId="{14314845-0B4B-4C78-B3FD-DBB39997C0D3}" dt="2021-12-14T03:24:09.763" v="202" actId="1076"/>
          <ac:picMkLst>
            <pc:docMk/>
            <pc:sldMk cId="2535446763" sldId="1087"/>
            <ac:picMk id="5" creationId="{42597E70-2C7A-4E45-82C7-8B00B0BDDCD7}"/>
          </ac:picMkLst>
        </pc:picChg>
        <pc:picChg chg="del">
          <ac:chgData name="Siva Kumar Kota" userId="8cadb4c2-62b7-4d45-8089-660ce4513362" providerId="ADAL" clId="{14314845-0B4B-4C78-B3FD-DBB39997C0D3}" dt="2021-12-14T03:23:58.727" v="198" actId="478"/>
          <ac:picMkLst>
            <pc:docMk/>
            <pc:sldMk cId="2535446763" sldId="1087"/>
            <ac:picMk id="7" creationId="{4F899FD1-C04B-4CDC-8627-A0729E7CC8EB}"/>
          </ac:picMkLst>
        </pc:picChg>
      </pc:sldChg>
      <pc:sldChg chg="addSp delSp modSp add mod">
        <pc:chgData name="Siva Kumar Kota" userId="8cadb4c2-62b7-4d45-8089-660ce4513362" providerId="ADAL" clId="{14314845-0B4B-4C78-B3FD-DBB39997C0D3}" dt="2021-12-14T03:25:43.361" v="217" actId="1076"/>
        <pc:sldMkLst>
          <pc:docMk/>
          <pc:sldMk cId="3586248129" sldId="1088"/>
        </pc:sldMkLst>
        <pc:spChg chg="mod">
          <ac:chgData name="Siva Kumar Kota" userId="8cadb4c2-62b7-4d45-8089-660ce4513362" providerId="ADAL" clId="{14314845-0B4B-4C78-B3FD-DBB39997C0D3}" dt="2021-12-14T03:22:52.582" v="191"/>
          <ac:spMkLst>
            <pc:docMk/>
            <pc:sldMk cId="3586248129" sldId="1088"/>
            <ac:spMk id="2" creationId="{AE656A2C-5C85-4F85-BC67-E3555A7BD3FA}"/>
          </ac:spMkLst>
        </pc:spChg>
        <pc:picChg chg="del">
          <ac:chgData name="Siva Kumar Kota" userId="8cadb4c2-62b7-4d45-8089-660ce4513362" providerId="ADAL" clId="{14314845-0B4B-4C78-B3FD-DBB39997C0D3}" dt="2021-12-14T03:24:42.843" v="203" actId="478"/>
          <ac:picMkLst>
            <pc:docMk/>
            <pc:sldMk cId="3586248129" sldId="1088"/>
            <ac:picMk id="5" creationId="{638EA736-ECAF-4999-8038-DDA2F101C398}"/>
          </ac:picMkLst>
        </pc:picChg>
        <pc:picChg chg="add mod">
          <ac:chgData name="Siva Kumar Kota" userId="8cadb4c2-62b7-4d45-8089-660ce4513362" providerId="ADAL" clId="{14314845-0B4B-4C78-B3FD-DBB39997C0D3}" dt="2021-12-14T03:25:00.722" v="209" actId="14100"/>
          <ac:picMkLst>
            <pc:docMk/>
            <pc:sldMk cId="3586248129" sldId="1088"/>
            <ac:picMk id="6" creationId="{92CFCDAA-3435-477F-BAB7-A70D3866827E}"/>
          </ac:picMkLst>
        </pc:picChg>
        <pc:picChg chg="del mod">
          <ac:chgData name="Siva Kumar Kota" userId="8cadb4c2-62b7-4d45-8089-660ce4513362" providerId="ADAL" clId="{14314845-0B4B-4C78-B3FD-DBB39997C0D3}" dt="2021-12-14T03:25:33.745" v="211" actId="478"/>
          <ac:picMkLst>
            <pc:docMk/>
            <pc:sldMk cId="3586248129" sldId="1088"/>
            <ac:picMk id="8" creationId="{7DE02D12-D615-4EE5-96F0-5B039259BD33}"/>
          </ac:picMkLst>
        </pc:picChg>
        <pc:picChg chg="add mod">
          <ac:chgData name="Siva Kumar Kota" userId="8cadb4c2-62b7-4d45-8089-660ce4513362" providerId="ADAL" clId="{14314845-0B4B-4C78-B3FD-DBB39997C0D3}" dt="2021-12-14T03:25:43.361" v="217" actId="1076"/>
          <ac:picMkLst>
            <pc:docMk/>
            <pc:sldMk cId="3586248129" sldId="1088"/>
            <ac:picMk id="11" creationId="{719B8955-47FD-483A-9A21-62C37CA550E8}"/>
          </ac:picMkLst>
        </pc:picChg>
      </pc:sldChg>
      <pc:sldChg chg="add del">
        <pc:chgData name="Siva Kumar Kota" userId="8cadb4c2-62b7-4d45-8089-660ce4513362" providerId="ADAL" clId="{14314845-0B4B-4C78-B3FD-DBB39997C0D3}" dt="2021-12-14T03:21:27.123" v="181" actId="47"/>
        <pc:sldMkLst>
          <pc:docMk/>
          <pc:sldMk cId="2335041260" sldId="1089"/>
        </pc:sldMkLst>
      </pc:sldChg>
      <pc:sldChg chg="addSp modSp add mod">
        <pc:chgData name="Siva Kumar Kota" userId="8cadb4c2-62b7-4d45-8089-660ce4513362" providerId="ADAL" clId="{14314845-0B4B-4C78-B3FD-DBB39997C0D3}" dt="2021-12-14T03:22:38.532" v="188" actId="20577"/>
        <pc:sldMkLst>
          <pc:docMk/>
          <pc:sldMk cId="2297623555" sldId="1090"/>
        </pc:sldMkLst>
        <pc:spChg chg="mod">
          <ac:chgData name="Siva Kumar Kota" userId="8cadb4c2-62b7-4d45-8089-660ce4513362" providerId="ADAL" clId="{14314845-0B4B-4C78-B3FD-DBB39997C0D3}" dt="2021-12-14T03:22:38.532" v="188" actId="20577"/>
          <ac:spMkLst>
            <pc:docMk/>
            <pc:sldMk cId="2297623555" sldId="1090"/>
            <ac:spMk id="6" creationId="{EEE52815-CFA6-45AB-821B-5C53B35D54AE}"/>
          </ac:spMkLst>
        </pc:spChg>
        <pc:cxnChg chg="add mod">
          <ac:chgData name="Siva Kumar Kota" userId="8cadb4c2-62b7-4d45-8089-660ce4513362" providerId="ADAL" clId="{14314845-0B4B-4C78-B3FD-DBB39997C0D3}" dt="2021-12-14T03:21:21.276" v="180"/>
          <ac:cxnSpMkLst>
            <pc:docMk/>
            <pc:sldMk cId="2297623555" sldId="1090"/>
            <ac:cxnSpMk id="29" creationId="{1B293008-5362-47DB-95D3-2983E26FF2E9}"/>
          </ac:cxnSpMkLst>
        </pc:cxnChg>
        <pc:cxnChg chg="mod">
          <ac:chgData name="Siva Kumar Kota" userId="8cadb4c2-62b7-4d45-8089-660ce4513362" providerId="ADAL" clId="{14314845-0B4B-4C78-B3FD-DBB39997C0D3}" dt="2021-12-14T03:21:11.529" v="179"/>
          <ac:cxnSpMkLst>
            <pc:docMk/>
            <pc:sldMk cId="2297623555" sldId="1090"/>
            <ac:cxnSpMk id="34" creationId="{07DD4D34-7391-45E4-9DDD-4EE26CF453FB}"/>
          </ac:cxnSpMkLst>
        </pc:cxnChg>
        <pc:cxnChg chg="mod">
          <ac:chgData name="Siva Kumar Kota" userId="8cadb4c2-62b7-4d45-8089-660ce4513362" providerId="ADAL" clId="{14314845-0B4B-4C78-B3FD-DBB39997C0D3}" dt="2021-12-14T03:20:05.280" v="174" actId="1076"/>
          <ac:cxnSpMkLst>
            <pc:docMk/>
            <pc:sldMk cId="2297623555" sldId="1090"/>
            <ac:cxnSpMk id="39" creationId="{53B14F41-D3C3-4DC9-ADDF-C5DE873D580F}"/>
          </ac:cxnSpMkLst>
        </pc:cxnChg>
      </pc:sldChg>
      <pc:sldChg chg="addSp delSp modSp new mod">
        <pc:chgData name="Siva Kumar Kota" userId="8cadb4c2-62b7-4d45-8089-660ce4513362" providerId="ADAL" clId="{14314845-0B4B-4C78-B3FD-DBB39997C0D3}" dt="2021-12-14T03:52:32.575" v="290" actId="207"/>
        <pc:sldMkLst>
          <pc:docMk/>
          <pc:sldMk cId="876996638" sldId="1091"/>
        </pc:sldMkLst>
        <pc:spChg chg="mod">
          <ac:chgData name="Siva Kumar Kota" userId="8cadb4c2-62b7-4d45-8089-660ce4513362" providerId="ADAL" clId="{14314845-0B4B-4C78-B3FD-DBB39997C0D3}" dt="2021-12-14T03:51:44.198" v="271" actId="20577"/>
          <ac:spMkLst>
            <pc:docMk/>
            <pc:sldMk cId="876996638" sldId="1091"/>
            <ac:spMk id="2" creationId="{6A1AF9CC-4F80-486F-9798-4695B6487C46}"/>
          </ac:spMkLst>
        </pc:spChg>
        <pc:spChg chg="add mod">
          <ac:chgData name="Siva Kumar Kota" userId="8cadb4c2-62b7-4d45-8089-660ce4513362" providerId="ADAL" clId="{14314845-0B4B-4C78-B3FD-DBB39997C0D3}" dt="2021-12-14T03:52:32.575" v="290" actId="207"/>
          <ac:spMkLst>
            <pc:docMk/>
            <pc:sldMk cId="876996638" sldId="1091"/>
            <ac:spMk id="12" creationId="{F3720349-1C33-4AFA-80C5-1F0F015DFE70}"/>
          </ac:spMkLst>
        </pc:spChg>
        <pc:picChg chg="add del mod">
          <ac:chgData name="Siva Kumar Kota" userId="8cadb4c2-62b7-4d45-8089-660ce4513362" providerId="ADAL" clId="{14314845-0B4B-4C78-B3FD-DBB39997C0D3}" dt="2021-12-14T03:50:14.153" v="229" actId="478"/>
          <ac:picMkLst>
            <pc:docMk/>
            <pc:sldMk cId="876996638" sldId="1091"/>
            <ac:picMk id="5" creationId="{8AA8B164-A6E6-454E-9D11-1E001EF72D42}"/>
          </ac:picMkLst>
        </pc:picChg>
        <pc:picChg chg="add del mod">
          <ac:chgData name="Siva Kumar Kota" userId="8cadb4c2-62b7-4d45-8089-660ce4513362" providerId="ADAL" clId="{14314845-0B4B-4C78-B3FD-DBB39997C0D3}" dt="2021-12-14T03:49:36.312" v="224" actId="478"/>
          <ac:picMkLst>
            <pc:docMk/>
            <pc:sldMk cId="876996638" sldId="1091"/>
            <ac:picMk id="7" creationId="{FBC28F39-7A99-4822-8D12-3034F1CD407F}"/>
          </ac:picMkLst>
        </pc:picChg>
        <pc:picChg chg="add mod">
          <ac:chgData name="Siva Kumar Kota" userId="8cadb4c2-62b7-4d45-8089-660ce4513362" providerId="ADAL" clId="{14314845-0B4B-4C78-B3FD-DBB39997C0D3}" dt="2021-12-14T03:51:07.472" v="237" actId="14100"/>
          <ac:picMkLst>
            <pc:docMk/>
            <pc:sldMk cId="876996638" sldId="1091"/>
            <ac:picMk id="9" creationId="{A040D7E4-322E-4806-9487-0C95A6EBCB11}"/>
          </ac:picMkLst>
        </pc:picChg>
        <pc:picChg chg="add mod">
          <ac:chgData name="Siva Kumar Kota" userId="8cadb4c2-62b7-4d45-8089-660ce4513362" providerId="ADAL" clId="{14314845-0B4B-4C78-B3FD-DBB39997C0D3}" dt="2021-12-14T03:52:15.759" v="286" actId="1076"/>
          <ac:picMkLst>
            <pc:docMk/>
            <pc:sldMk cId="876996638" sldId="1091"/>
            <ac:picMk id="11" creationId="{A9668F7D-F5BE-4453-986E-A3580DD167C6}"/>
          </ac:picMkLst>
        </pc:picChg>
      </pc:sldChg>
      <pc:sldChg chg="addSp delSp modSp add mod">
        <pc:chgData name="Siva Kumar Kota" userId="8cadb4c2-62b7-4d45-8089-660ce4513362" providerId="ADAL" clId="{14314845-0B4B-4C78-B3FD-DBB39997C0D3}" dt="2021-12-14T04:01:32.625" v="327" actId="167"/>
        <pc:sldMkLst>
          <pc:docMk/>
          <pc:sldMk cId="1383729528" sldId="1092"/>
        </pc:sldMkLst>
        <pc:spChg chg="mod">
          <ac:chgData name="Siva Kumar Kota" userId="8cadb4c2-62b7-4d45-8089-660ce4513362" providerId="ADAL" clId="{14314845-0B4B-4C78-B3FD-DBB39997C0D3}" dt="2021-12-14T03:59:46.545" v="311" actId="20577"/>
          <ac:spMkLst>
            <pc:docMk/>
            <pc:sldMk cId="1383729528" sldId="1092"/>
            <ac:spMk id="2" creationId="{6A1AF9CC-4F80-486F-9798-4695B6487C46}"/>
          </ac:spMkLst>
        </pc:spChg>
        <pc:picChg chg="add mod">
          <ac:chgData name="Siva Kumar Kota" userId="8cadb4c2-62b7-4d45-8089-660ce4513362" providerId="ADAL" clId="{14314845-0B4B-4C78-B3FD-DBB39997C0D3}" dt="2021-12-14T04:00:43.578" v="319" actId="1076"/>
          <ac:picMkLst>
            <pc:docMk/>
            <pc:sldMk cId="1383729528" sldId="1092"/>
            <ac:picMk id="5" creationId="{225295D9-4694-41AC-9766-72808282A228}"/>
          </ac:picMkLst>
        </pc:picChg>
        <pc:picChg chg="add mod ord">
          <ac:chgData name="Siva Kumar Kota" userId="8cadb4c2-62b7-4d45-8089-660ce4513362" providerId="ADAL" clId="{14314845-0B4B-4C78-B3FD-DBB39997C0D3}" dt="2021-12-14T04:01:32.625" v="327" actId="167"/>
          <ac:picMkLst>
            <pc:docMk/>
            <pc:sldMk cId="1383729528" sldId="1092"/>
            <ac:picMk id="7" creationId="{510020EF-A465-472B-8ECA-1E4E0BF750B7}"/>
          </ac:picMkLst>
        </pc:picChg>
        <pc:picChg chg="del mod">
          <ac:chgData name="Siva Kumar Kota" userId="8cadb4c2-62b7-4d45-8089-660ce4513362" providerId="ADAL" clId="{14314845-0B4B-4C78-B3FD-DBB39997C0D3}" dt="2021-12-14T04:00:24.182" v="313" actId="478"/>
          <ac:picMkLst>
            <pc:docMk/>
            <pc:sldMk cId="1383729528" sldId="1092"/>
            <ac:picMk id="9" creationId="{A040D7E4-322E-4806-9487-0C95A6EBCB11}"/>
          </ac:picMkLst>
        </pc:picChg>
        <pc:picChg chg="del">
          <ac:chgData name="Siva Kumar Kota" userId="8cadb4c2-62b7-4d45-8089-660ce4513362" providerId="ADAL" clId="{14314845-0B4B-4C78-B3FD-DBB39997C0D3}" dt="2021-12-14T04:01:11.421" v="321" actId="478"/>
          <ac:picMkLst>
            <pc:docMk/>
            <pc:sldMk cId="1383729528" sldId="1092"/>
            <ac:picMk id="11" creationId="{A9668F7D-F5BE-4453-986E-A3580DD167C6}"/>
          </ac:picMkLst>
        </pc:picChg>
      </pc:sldChg>
      <pc:sldChg chg="addSp delSp modSp add mod">
        <pc:chgData name="Siva Kumar Kota" userId="8cadb4c2-62b7-4d45-8089-660ce4513362" providerId="ADAL" clId="{14314845-0B4B-4C78-B3FD-DBB39997C0D3}" dt="2021-12-14T04:09:48.956" v="351" actId="1076"/>
        <pc:sldMkLst>
          <pc:docMk/>
          <pc:sldMk cId="2716890220" sldId="1093"/>
        </pc:sldMkLst>
        <pc:spChg chg="mod">
          <ac:chgData name="Siva Kumar Kota" userId="8cadb4c2-62b7-4d45-8089-660ce4513362" providerId="ADAL" clId="{14314845-0B4B-4C78-B3FD-DBB39997C0D3}" dt="2021-12-14T04:01:45.804" v="332" actId="20577"/>
          <ac:spMkLst>
            <pc:docMk/>
            <pc:sldMk cId="2716890220" sldId="1093"/>
            <ac:spMk id="2" creationId="{6A1AF9CC-4F80-486F-9798-4695B6487C46}"/>
          </ac:spMkLst>
        </pc:spChg>
        <pc:picChg chg="del">
          <ac:chgData name="Siva Kumar Kota" userId="8cadb4c2-62b7-4d45-8089-660ce4513362" providerId="ADAL" clId="{14314845-0B4B-4C78-B3FD-DBB39997C0D3}" dt="2021-12-14T04:08:35.609" v="333" actId="478"/>
          <ac:picMkLst>
            <pc:docMk/>
            <pc:sldMk cId="2716890220" sldId="1093"/>
            <ac:picMk id="5" creationId="{225295D9-4694-41AC-9766-72808282A228}"/>
          </ac:picMkLst>
        </pc:picChg>
        <pc:picChg chg="add mod">
          <ac:chgData name="Siva Kumar Kota" userId="8cadb4c2-62b7-4d45-8089-660ce4513362" providerId="ADAL" clId="{14314845-0B4B-4C78-B3FD-DBB39997C0D3}" dt="2021-12-14T04:08:58.499" v="342" actId="14100"/>
          <ac:picMkLst>
            <pc:docMk/>
            <pc:sldMk cId="2716890220" sldId="1093"/>
            <ac:picMk id="6" creationId="{C8DA7C2E-8ECC-4299-BBF8-2C70AD32805E}"/>
          </ac:picMkLst>
        </pc:picChg>
        <pc:picChg chg="del">
          <ac:chgData name="Siva Kumar Kota" userId="8cadb4c2-62b7-4d45-8089-660ce4513362" providerId="ADAL" clId="{14314845-0B4B-4C78-B3FD-DBB39997C0D3}" dt="2021-12-14T04:09:28.783" v="343" actId="478"/>
          <ac:picMkLst>
            <pc:docMk/>
            <pc:sldMk cId="2716890220" sldId="1093"/>
            <ac:picMk id="7" creationId="{510020EF-A465-472B-8ECA-1E4E0BF750B7}"/>
          </ac:picMkLst>
        </pc:picChg>
        <pc:picChg chg="add mod ord">
          <ac:chgData name="Siva Kumar Kota" userId="8cadb4c2-62b7-4d45-8089-660ce4513362" providerId="ADAL" clId="{14314845-0B4B-4C78-B3FD-DBB39997C0D3}" dt="2021-12-14T04:09:48.956" v="351" actId="1076"/>
          <ac:picMkLst>
            <pc:docMk/>
            <pc:sldMk cId="2716890220" sldId="1093"/>
            <ac:picMk id="9" creationId="{4BA351B8-5A5E-4EC6-8CDE-0B2DD92CA7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E3A88-59E1-4C01-A530-F5422855D99F}" type="datetimeFigureOut">
              <a:rPr lang="en-SG" smtClean="0"/>
              <a:t>14/12/2021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F328A-02D7-4442-91D6-BDE61688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98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ACD2F-3F51-4261-96AD-78755757A8A4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33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ACD2F-3F51-4261-96AD-78755757A8A4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34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-418254" y="-435466"/>
            <a:ext cx="10014644" cy="2182673"/>
            <a:chOff x="-313691" y="-18375"/>
            <a:chExt cx="7510983" cy="1637005"/>
          </a:xfrm>
        </p:grpSpPr>
        <p:sp>
          <p:nvSpPr>
            <p:cNvPr id="99" name="Google Shape;99;p9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229435" y="240555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" name="Google Shape;143;p13">
            <a:extLst>
              <a:ext uri="{FF2B5EF4-FFF2-40B4-BE49-F238E27FC236}">
                <a16:creationId xmlns:a16="http://schemas.microsoft.com/office/drawing/2014/main" id="{9DA85372-A755-45FB-A9C1-95571997150D}"/>
              </a:ext>
            </a:extLst>
          </p:cNvPr>
          <p:cNvSpPr txBox="1">
            <a:spLocks/>
          </p:cNvSpPr>
          <p:nvPr userDrawn="1"/>
        </p:nvSpPr>
        <p:spPr>
          <a:xfrm>
            <a:off x="4266898" y="6100916"/>
            <a:ext cx="3264612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7200" lvl="1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914400" lvl="2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371600" lvl="3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1828800" lvl="4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286000" lvl="5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2743200" lvl="6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200400" lvl="7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3657600" lvl="8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849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r>
              <a:rPr lang="en" dirty="0"/>
              <a:t>SK</a:t>
            </a:r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418255" y="-24499"/>
            <a:ext cx="1823720" cy="2182673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" name="Google Shape;143;p13">
            <a:extLst>
              <a:ext uri="{FF2B5EF4-FFF2-40B4-BE49-F238E27FC236}">
                <a16:creationId xmlns:a16="http://schemas.microsoft.com/office/drawing/2014/main" id="{AC73A89F-BE65-4AC0-BD7F-32547F888D4D}"/>
              </a:ext>
            </a:extLst>
          </p:cNvPr>
          <p:cNvSpPr txBox="1">
            <a:spLocks/>
          </p:cNvSpPr>
          <p:nvPr userDrawn="1"/>
        </p:nvSpPr>
        <p:spPr>
          <a:xfrm>
            <a:off x="4266898" y="6100916"/>
            <a:ext cx="3264612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7200" lvl="1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914400" lvl="2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371600" lvl="3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1828800" lvl="4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286000" lvl="5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2743200" lvl="6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200400" lvl="7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3657600" lvl="8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339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933280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291C9BE4-EE74-4A5B-9B67-FBC9EA3295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5871" y="5610758"/>
            <a:ext cx="3177927" cy="18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318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B5173D-56D9-4D8A-BE9C-F07DC8BDF2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089AC-94DD-4EF9-9744-994C5025DD40}"/>
              </a:ext>
            </a:extLst>
          </p:cNvPr>
          <p:cNvSpPr txBox="1">
            <a:spLocks/>
          </p:cNvSpPr>
          <p:nvPr/>
        </p:nvSpPr>
        <p:spPr>
          <a:xfrm>
            <a:off x="2971331" y="3429000"/>
            <a:ext cx="7706194" cy="7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BM Plex Sans Light"/>
              <a:buChar char="▰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1219170" marR="0" lvl="1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BM Plex Sans Light"/>
              <a:buChar char="╺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828754" marR="0" lvl="2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BM Plex Sans Light"/>
              <a:buChar char="╺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2438339" marR="0" lvl="3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╺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3047924" marR="0" lvl="4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○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3657509" marR="0" lvl="5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■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4267093" marR="0" lvl="6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●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4876678" marR="0" lvl="7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○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5486263" marR="0" lvl="8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■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MICRON – HF WASTEWATER TREAMENT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SIMULATION &amp; BENCH TESTING – Dec 2021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Siva Kumar Kota/Chun Yew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Hiep Le/Sankar 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Part 5</a:t>
            </a:r>
          </a:p>
          <a:p>
            <a:pPr marL="135464" indent="0" algn="ctr">
              <a:buNone/>
            </a:pPr>
            <a:endParaRPr lang="en-SG" sz="3200" b="1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C9CF9D-BC62-4250-8F70-2DCBF4E41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46" y="2034283"/>
            <a:ext cx="4951336" cy="11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9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Option 7a</a:t>
            </a:r>
            <a:r>
              <a:rPr kumimoji="0" lang="en-US" sz="3600" b="1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ova Cond" panose="020B0506020202020204" pitchFamily="34" charset="0"/>
              </a:rPr>
              <a:t> -</a:t>
            </a:r>
            <a:r>
              <a:rPr lang="en-SG" sz="3600" b="1" dirty="0"/>
              <a:t> </a:t>
            </a:r>
            <a:r>
              <a:rPr lang="en-SG" sz="36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NF270 followed by SWRO with 800 ppm of F, ammonia -207 ppm (Combined sludge)</a:t>
            </a:r>
            <a:endParaRPr lang="en-US" sz="3600" baseline="30000" dirty="0">
              <a:solidFill>
                <a:srgbClr val="002060"/>
              </a:solidFill>
              <a:latin typeface="Arial Nova Cond" panose="020B0506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97E70-2C7A-4E45-82C7-8B00B0BDD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0" y="1324555"/>
            <a:ext cx="10176979" cy="51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4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Option 7a</a:t>
            </a:r>
            <a:r>
              <a:rPr kumimoji="0" lang="en-US" sz="3600" b="1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ova Cond" panose="020B0506020202020204" pitchFamily="34" charset="0"/>
              </a:rPr>
              <a:t> -</a:t>
            </a:r>
            <a:r>
              <a:rPr lang="en-SG" sz="3600" b="1" dirty="0"/>
              <a:t> </a:t>
            </a:r>
            <a:r>
              <a:rPr lang="en-SG" sz="36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NF270 followed by SWRO with 800 ppm of F, ammonia -207 ppm (Combined sludge)</a:t>
            </a:r>
            <a:endParaRPr lang="en-US" sz="3600" baseline="30000" dirty="0">
              <a:solidFill>
                <a:srgbClr val="002060"/>
              </a:solidFill>
              <a:latin typeface="Arial Nova Cond" panose="020B0506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F8ED5-56D3-48DC-A748-580D260920B6}"/>
              </a:ext>
            </a:extLst>
          </p:cNvPr>
          <p:cNvSpPr txBox="1"/>
          <p:nvPr/>
        </p:nvSpPr>
        <p:spPr>
          <a:xfrm>
            <a:off x="203167" y="1309089"/>
            <a:ext cx="34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NF270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0BDF1-0B20-43FB-A73A-1BE07C9E1300}"/>
              </a:ext>
            </a:extLst>
          </p:cNvPr>
          <p:cNvSpPr txBox="1"/>
          <p:nvPr/>
        </p:nvSpPr>
        <p:spPr>
          <a:xfrm>
            <a:off x="6716417" y="1326877"/>
            <a:ext cx="34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SWRO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FCDAA-3435-477F-BAB7-A70D38668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67" y="1632364"/>
            <a:ext cx="6413533" cy="5055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9B8955-47FD-483A-9A21-62C37CA55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270" y="1670464"/>
            <a:ext cx="5177563" cy="50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4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F9CC-4F80-486F-9798-4695B648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7a- Combined Sludge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CB67C-6A00-450B-82F5-925A0BE0AE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40D7E4-322E-4806-9487-0C95A6EBC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485900"/>
            <a:ext cx="6223000" cy="5131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668F7D-F5BE-4453-986E-A3580DD16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604" y="1485899"/>
            <a:ext cx="5592396" cy="5131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720349-1C33-4AFA-80C5-1F0F015DFE70}"/>
              </a:ext>
            </a:extLst>
          </p:cNvPr>
          <p:cNvSpPr txBox="1"/>
          <p:nvPr/>
        </p:nvSpPr>
        <p:spPr>
          <a:xfrm>
            <a:off x="10350500" y="2197100"/>
            <a:ext cx="163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&gt;80% CaF2</a:t>
            </a:r>
          </a:p>
        </p:txBody>
      </p:sp>
    </p:spTree>
    <p:extLst>
      <p:ext uri="{BB962C8B-B14F-4D97-AF65-F5344CB8AC3E}">
        <p14:creationId xmlns:p14="http://schemas.microsoft.com/office/powerpoint/2010/main" val="87699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E52815-CFA6-45AB-821B-5C53B35D54AE}"/>
              </a:ext>
            </a:extLst>
          </p:cNvPr>
          <p:cNvSpPr txBox="1">
            <a:spLocks/>
          </p:cNvSpPr>
          <p:nvPr/>
        </p:nvSpPr>
        <p:spPr>
          <a:xfrm>
            <a:off x="1092382" y="471396"/>
            <a:ext cx="7513735" cy="566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3200" b="1" i="0">
                <a:solidFill>
                  <a:srgbClr val="009999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Option 7</a:t>
            </a:r>
            <a:r>
              <a:rPr kumimoji="0" lang="en-US" sz="4400" b="1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ova Cond" panose="020B0506020202020204" pitchFamily="34" charset="0"/>
              </a:rPr>
              <a:t> -</a:t>
            </a:r>
            <a:r>
              <a:rPr lang="en-SG" sz="4400" b="1" dirty="0"/>
              <a:t> </a:t>
            </a:r>
            <a:r>
              <a:rPr lang="en-SG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NF270 followed by SWRO with 800 ppm of F, ammonia -207 ppm (separate sludge)</a:t>
            </a:r>
            <a:endParaRPr lang="en-US" sz="4400" baseline="30000" dirty="0">
              <a:solidFill>
                <a:srgbClr val="002060"/>
              </a:solidFill>
              <a:latin typeface="Arial Nova Cond" panose="020B0506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8841DC4-617A-4E84-B595-A3A3E6506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626EC-C59F-4FD6-A38C-CF3A8B36AA67}" type="slidenum">
              <a:rPr kumimoji="0" lang="en-SG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0CB975-8454-4A69-8A09-CD977078BCD3}"/>
              </a:ext>
            </a:extLst>
          </p:cNvPr>
          <p:cNvSpPr txBox="1">
            <a:spLocks/>
          </p:cNvSpPr>
          <p:nvPr/>
        </p:nvSpPr>
        <p:spPr>
          <a:xfrm>
            <a:off x="9681099" y="6418679"/>
            <a:ext cx="249363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>
                    <a:lumMod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824EB-FD9A-456A-ADCA-8E4DF56EFC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 Light"/>
                <a:ea typeface="+mn-ea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660868-776F-49EF-A4DE-14B480001DB4}"/>
              </a:ext>
            </a:extLst>
          </p:cNvPr>
          <p:cNvSpPr/>
          <p:nvPr/>
        </p:nvSpPr>
        <p:spPr>
          <a:xfrm>
            <a:off x="5049786" y="2095593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SWRO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535A1EF-4104-473C-AFCF-504E195C3D2E}"/>
              </a:ext>
            </a:extLst>
          </p:cNvPr>
          <p:cNvSpPr/>
          <p:nvPr/>
        </p:nvSpPr>
        <p:spPr>
          <a:xfrm>
            <a:off x="2073812" y="2095593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NF270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C99B2F-852A-4CAC-A90E-9D93C7574558}"/>
              </a:ext>
            </a:extLst>
          </p:cNvPr>
          <p:cNvCxnSpPr>
            <a:cxnSpLocks/>
          </p:cNvCxnSpPr>
          <p:nvPr/>
        </p:nvCxnSpPr>
        <p:spPr>
          <a:xfrm>
            <a:off x="534049" y="2706760"/>
            <a:ext cx="153976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950ACB-538C-41A0-AAFA-1EBCCCA0F2A3}"/>
              </a:ext>
            </a:extLst>
          </p:cNvPr>
          <p:cNvCxnSpPr>
            <a:cxnSpLocks/>
          </p:cNvCxnSpPr>
          <p:nvPr/>
        </p:nvCxnSpPr>
        <p:spPr>
          <a:xfrm>
            <a:off x="3853796" y="2706760"/>
            <a:ext cx="125131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CCA18B-A1EF-4C6C-BD6A-0353A852CE86}"/>
              </a:ext>
            </a:extLst>
          </p:cNvPr>
          <p:cNvCxnSpPr>
            <a:cxnSpLocks/>
          </p:cNvCxnSpPr>
          <p:nvPr/>
        </p:nvCxnSpPr>
        <p:spPr>
          <a:xfrm>
            <a:off x="3051158" y="3252582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EDCD55-D3DA-49D1-9830-D52A8F6067DC}"/>
              </a:ext>
            </a:extLst>
          </p:cNvPr>
          <p:cNvSpPr txBox="1"/>
          <p:nvPr/>
        </p:nvSpPr>
        <p:spPr>
          <a:xfrm>
            <a:off x="440108" y="2761700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HF WW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649CBE-612A-4C4E-9BF0-3A43EFF51AF4}"/>
              </a:ext>
            </a:extLst>
          </p:cNvPr>
          <p:cNvSpPr/>
          <p:nvPr/>
        </p:nvSpPr>
        <p:spPr>
          <a:xfrm>
            <a:off x="7814932" y="2183205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Polishing Filters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A4F56-A79D-494B-BED4-C969448C10EF}"/>
              </a:ext>
            </a:extLst>
          </p:cNvPr>
          <p:cNvCxnSpPr>
            <a:cxnSpLocks/>
          </p:cNvCxnSpPr>
          <p:nvPr/>
        </p:nvCxnSpPr>
        <p:spPr>
          <a:xfrm>
            <a:off x="9541756" y="2769260"/>
            <a:ext cx="68160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4BC6EA-780A-47F0-9453-3383C65714D3}"/>
              </a:ext>
            </a:extLst>
          </p:cNvPr>
          <p:cNvCxnSpPr>
            <a:cxnSpLocks/>
          </p:cNvCxnSpPr>
          <p:nvPr/>
        </p:nvCxnSpPr>
        <p:spPr>
          <a:xfrm>
            <a:off x="6829770" y="2725458"/>
            <a:ext cx="101706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AFA932-C396-4E1B-AE15-493D801B7DED}"/>
              </a:ext>
            </a:extLst>
          </p:cNvPr>
          <p:cNvCxnSpPr>
            <a:cxnSpLocks/>
          </p:cNvCxnSpPr>
          <p:nvPr/>
        </p:nvCxnSpPr>
        <p:spPr>
          <a:xfrm>
            <a:off x="3051158" y="5142245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CC4C3F2-ED57-4F07-9E6D-BE8AF595D3CB}"/>
              </a:ext>
            </a:extLst>
          </p:cNvPr>
          <p:cNvSpPr/>
          <p:nvPr/>
        </p:nvSpPr>
        <p:spPr>
          <a:xfrm>
            <a:off x="2182200" y="3965511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Coagulation, Clarifier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BB9387-26EF-44D7-82B0-1F824DAEAD5C}"/>
              </a:ext>
            </a:extLst>
          </p:cNvPr>
          <p:cNvSpPr txBox="1"/>
          <p:nvPr/>
        </p:nvSpPr>
        <p:spPr>
          <a:xfrm>
            <a:off x="2383663" y="5861303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Phosphate sludge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52DB7-0751-47CC-A807-DAD3595E51E7}"/>
              </a:ext>
            </a:extLst>
          </p:cNvPr>
          <p:cNvSpPr txBox="1"/>
          <p:nvPr/>
        </p:nvSpPr>
        <p:spPr>
          <a:xfrm>
            <a:off x="648818" y="1995042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 150 m3/hr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DD4D34-7391-45E4-9DDD-4EE26CF453FB}"/>
              </a:ext>
            </a:extLst>
          </p:cNvPr>
          <p:cNvCxnSpPr>
            <a:cxnSpLocks/>
          </p:cNvCxnSpPr>
          <p:nvPr/>
        </p:nvCxnSpPr>
        <p:spPr>
          <a:xfrm>
            <a:off x="5961986" y="3236701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E6EE572-4967-41C9-8178-709271DEE8B7}"/>
              </a:ext>
            </a:extLst>
          </p:cNvPr>
          <p:cNvSpPr/>
          <p:nvPr/>
        </p:nvSpPr>
        <p:spPr>
          <a:xfrm>
            <a:off x="5105114" y="3882609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Coagulation, Clarifier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B14F41-D3C3-4DC9-ADDF-C5DE873D580F}"/>
              </a:ext>
            </a:extLst>
          </p:cNvPr>
          <p:cNvCxnSpPr>
            <a:cxnSpLocks/>
          </p:cNvCxnSpPr>
          <p:nvPr/>
        </p:nvCxnSpPr>
        <p:spPr>
          <a:xfrm>
            <a:off x="6055414" y="5039598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45FC02-C384-4334-A57B-6978794C147A}"/>
              </a:ext>
            </a:extLst>
          </p:cNvPr>
          <p:cNvSpPr txBox="1"/>
          <p:nvPr/>
        </p:nvSpPr>
        <p:spPr>
          <a:xfrm>
            <a:off x="5782010" y="5704691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CaF2 sludge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2CD745-47C3-4CA2-AE12-557C7721AC40}"/>
              </a:ext>
            </a:extLst>
          </p:cNvPr>
          <p:cNvSpPr/>
          <p:nvPr/>
        </p:nvSpPr>
        <p:spPr>
          <a:xfrm>
            <a:off x="1202641" y="2545503"/>
            <a:ext cx="640473" cy="463373"/>
          </a:xfrm>
          <a:prstGeom prst="ellipse">
            <a:avLst/>
          </a:pr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SG" sz="1000" kern="0" dirty="0">
                <a:solidFill>
                  <a:prstClr val="white"/>
                </a:solidFill>
                <a:latin typeface="Calibri"/>
              </a:rPr>
              <a:t>UF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3B8AE9-ABB6-4994-B1FD-295BD4B49DAB}"/>
              </a:ext>
            </a:extLst>
          </p:cNvPr>
          <p:cNvSpPr txBox="1"/>
          <p:nvPr/>
        </p:nvSpPr>
        <p:spPr>
          <a:xfrm>
            <a:off x="9745893" y="2350463"/>
            <a:ext cx="244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Treated Water</a:t>
            </a:r>
          </a:p>
        </p:txBody>
      </p:sp>
    </p:spTree>
    <p:extLst>
      <p:ext uri="{BB962C8B-B14F-4D97-AF65-F5344CB8AC3E}">
        <p14:creationId xmlns:p14="http://schemas.microsoft.com/office/powerpoint/2010/main" val="67161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Option 7</a:t>
            </a:r>
            <a:r>
              <a:rPr kumimoji="0" lang="en-US" sz="4000" b="1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ova Cond" panose="020B0506020202020204" pitchFamily="34" charset="0"/>
              </a:rPr>
              <a:t> -</a:t>
            </a:r>
            <a:r>
              <a:rPr lang="en-SG" sz="4000" b="1" dirty="0"/>
              <a:t> </a:t>
            </a:r>
            <a:r>
              <a:rPr lang="en-SG" sz="40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NF270 followed by SWRO with 800 ppm of F, ammonia -207 ppm (separate sludge)</a:t>
            </a:r>
            <a:endParaRPr lang="en-US" sz="4000" baseline="30000" dirty="0">
              <a:solidFill>
                <a:srgbClr val="002060"/>
              </a:solidFill>
              <a:latin typeface="Arial Nova Cond" panose="020B0506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C4E6D-6577-4C0E-A7A5-8F0F5EFE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347125"/>
            <a:ext cx="11553825" cy="1281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A63B2B-EAD2-4723-9593-912FBDF35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5900"/>
            <a:ext cx="11682412" cy="396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Option 7</a:t>
            </a:r>
            <a:r>
              <a:rPr kumimoji="0" lang="en-US" sz="3600" b="1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ova Cond" panose="020B0506020202020204" pitchFamily="34" charset="0"/>
              </a:rPr>
              <a:t> -</a:t>
            </a:r>
            <a:r>
              <a:rPr lang="en-SG" sz="3600" b="1" dirty="0"/>
              <a:t> </a:t>
            </a:r>
            <a:r>
              <a:rPr lang="en-SG" sz="36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NF270 followed by SWRO with 800 ppm of F, ammonia -207 ppm (separate sludge)</a:t>
            </a:r>
            <a:endParaRPr lang="en-SG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99FD1-C04B-4CDC-8627-A0729E7CC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22401"/>
            <a:ext cx="9982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7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Option 7</a:t>
            </a:r>
            <a:r>
              <a:rPr kumimoji="0" lang="en-US" sz="3600" b="1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ova Cond" panose="020B0506020202020204" pitchFamily="34" charset="0"/>
              </a:rPr>
              <a:t> -</a:t>
            </a:r>
            <a:r>
              <a:rPr lang="en-SG" sz="3600" b="1" dirty="0"/>
              <a:t> </a:t>
            </a:r>
            <a:r>
              <a:rPr lang="en-SG" sz="36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NF270 followed by SWRO with 800 ppm of F, ammonia -207 ppm (separate sludge)</a:t>
            </a:r>
            <a:endParaRPr lang="en-SG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EA736-ECAF-4999-8038-DDA2F101C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8"/>
          <a:stretch/>
        </p:blipFill>
        <p:spPr>
          <a:xfrm>
            <a:off x="1" y="1662954"/>
            <a:ext cx="6223000" cy="5055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02D12-D615-4EE5-96F0-5B039259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33" y="1600200"/>
            <a:ext cx="5247000" cy="5055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3F8ED5-56D3-48DC-A748-580D260920B6}"/>
              </a:ext>
            </a:extLst>
          </p:cNvPr>
          <p:cNvSpPr txBox="1"/>
          <p:nvPr/>
        </p:nvSpPr>
        <p:spPr>
          <a:xfrm>
            <a:off x="203167" y="1309089"/>
            <a:ext cx="34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NF270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0BDF1-0B20-43FB-A73A-1BE07C9E1300}"/>
              </a:ext>
            </a:extLst>
          </p:cNvPr>
          <p:cNvSpPr txBox="1"/>
          <p:nvPr/>
        </p:nvSpPr>
        <p:spPr>
          <a:xfrm>
            <a:off x="6716417" y="1326877"/>
            <a:ext cx="34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SWRO</a:t>
            </a:r>
          </a:p>
        </p:txBody>
      </p:sp>
    </p:spTree>
    <p:extLst>
      <p:ext uri="{BB962C8B-B14F-4D97-AF65-F5344CB8AC3E}">
        <p14:creationId xmlns:p14="http://schemas.microsoft.com/office/powerpoint/2010/main" val="238850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0020EF-A465-472B-8ECA-1E4E0BF7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959" y="1373330"/>
            <a:ext cx="6082041" cy="54846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1AF9CC-4F80-486F-9798-4695B648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7-  NF270 Separate Sludge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CB67C-6A00-450B-82F5-925A0BE0AE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20349-1C33-4AFA-80C5-1F0F015DFE70}"/>
              </a:ext>
            </a:extLst>
          </p:cNvPr>
          <p:cNvSpPr txBox="1"/>
          <p:nvPr/>
        </p:nvSpPr>
        <p:spPr>
          <a:xfrm>
            <a:off x="10350500" y="2197100"/>
            <a:ext cx="163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&gt;80% CaF2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295D9-4694-41AC-9766-72808282A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355724"/>
            <a:ext cx="5738037" cy="539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2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A351B8-5A5E-4EC6-8CDE-0B2DD92CA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582" y="1415860"/>
            <a:ext cx="5816009" cy="53996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1AF9CC-4F80-486F-9798-4695B648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7-  SWRO Separate Sludge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CB67C-6A00-450B-82F5-925A0BE0AE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20349-1C33-4AFA-80C5-1F0F015DFE70}"/>
              </a:ext>
            </a:extLst>
          </p:cNvPr>
          <p:cNvSpPr txBox="1"/>
          <p:nvPr/>
        </p:nvSpPr>
        <p:spPr>
          <a:xfrm>
            <a:off x="10350500" y="2197100"/>
            <a:ext cx="163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&gt;80% CaF2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A7C2E-8ECC-4299-BBF8-2C70AD328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3330"/>
            <a:ext cx="5816009" cy="548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E52815-CFA6-45AB-821B-5C53B35D54AE}"/>
              </a:ext>
            </a:extLst>
          </p:cNvPr>
          <p:cNvSpPr txBox="1">
            <a:spLocks/>
          </p:cNvSpPr>
          <p:nvPr/>
        </p:nvSpPr>
        <p:spPr>
          <a:xfrm>
            <a:off x="1079682" y="471396"/>
            <a:ext cx="7784918" cy="566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3200" b="1" i="0">
                <a:solidFill>
                  <a:srgbClr val="009999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Option 7a</a:t>
            </a:r>
            <a:r>
              <a:rPr kumimoji="0" lang="en-US" sz="4400" b="1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ova Cond" panose="020B0506020202020204" pitchFamily="34" charset="0"/>
              </a:rPr>
              <a:t> -</a:t>
            </a:r>
            <a:r>
              <a:rPr lang="en-SG" sz="4400" b="1" dirty="0"/>
              <a:t> </a:t>
            </a:r>
            <a:r>
              <a:rPr lang="en-SG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NF270 followed by SWRO with 800 ppm of F, ammonia -207 ppm (Combined sludge)</a:t>
            </a:r>
            <a:endParaRPr lang="en-US" sz="4400" baseline="30000" dirty="0">
              <a:solidFill>
                <a:srgbClr val="002060"/>
              </a:solidFill>
              <a:latin typeface="Arial Nova Cond" panose="020B0506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8841DC4-617A-4E84-B595-A3A3E6506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626EC-C59F-4FD6-A38C-CF3A8B36AA67}" type="slidenum">
              <a:rPr kumimoji="0" lang="en-SG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SG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0CB975-8454-4A69-8A09-CD977078BCD3}"/>
              </a:ext>
            </a:extLst>
          </p:cNvPr>
          <p:cNvSpPr txBox="1">
            <a:spLocks/>
          </p:cNvSpPr>
          <p:nvPr/>
        </p:nvSpPr>
        <p:spPr>
          <a:xfrm>
            <a:off x="9681099" y="6418679"/>
            <a:ext cx="249363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>
                    <a:lumMod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824EB-FD9A-456A-ADCA-8E4DF56EFC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 Light"/>
                <a:ea typeface="+mn-ea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660868-776F-49EF-A4DE-14B480001DB4}"/>
              </a:ext>
            </a:extLst>
          </p:cNvPr>
          <p:cNvSpPr/>
          <p:nvPr/>
        </p:nvSpPr>
        <p:spPr>
          <a:xfrm>
            <a:off x="5049786" y="2095593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SWRO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535A1EF-4104-473C-AFCF-504E195C3D2E}"/>
              </a:ext>
            </a:extLst>
          </p:cNvPr>
          <p:cNvSpPr/>
          <p:nvPr/>
        </p:nvSpPr>
        <p:spPr>
          <a:xfrm>
            <a:off x="2073812" y="2095593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NF270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C99B2F-852A-4CAC-A90E-9D93C7574558}"/>
              </a:ext>
            </a:extLst>
          </p:cNvPr>
          <p:cNvCxnSpPr>
            <a:cxnSpLocks/>
          </p:cNvCxnSpPr>
          <p:nvPr/>
        </p:nvCxnSpPr>
        <p:spPr>
          <a:xfrm>
            <a:off x="534049" y="2706760"/>
            <a:ext cx="153976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950ACB-538C-41A0-AAFA-1EBCCCA0F2A3}"/>
              </a:ext>
            </a:extLst>
          </p:cNvPr>
          <p:cNvCxnSpPr>
            <a:cxnSpLocks/>
          </p:cNvCxnSpPr>
          <p:nvPr/>
        </p:nvCxnSpPr>
        <p:spPr>
          <a:xfrm>
            <a:off x="3853796" y="2706760"/>
            <a:ext cx="125131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CCA18B-A1EF-4C6C-BD6A-0353A852CE86}"/>
              </a:ext>
            </a:extLst>
          </p:cNvPr>
          <p:cNvCxnSpPr>
            <a:cxnSpLocks/>
          </p:cNvCxnSpPr>
          <p:nvPr/>
        </p:nvCxnSpPr>
        <p:spPr>
          <a:xfrm>
            <a:off x="3051158" y="3252582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EDCD55-D3DA-49D1-9830-D52A8F6067DC}"/>
              </a:ext>
            </a:extLst>
          </p:cNvPr>
          <p:cNvSpPr txBox="1"/>
          <p:nvPr/>
        </p:nvSpPr>
        <p:spPr>
          <a:xfrm>
            <a:off x="440108" y="2761700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HF WW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649CBE-612A-4C4E-9BF0-3A43EFF51AF4}"/>
              </a:ext>
            </a:extLst>
          </p:cNvPr>
          <p:cNvSpPr/>
          <p:nvPr/>
        </p:nvSpPr>
        <p:spPr>
          <a:xfrm>
            <a:off x="7814932" y="2183205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Polishing Filters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A4F56-A79D-494B-BED4-C969448C10EF}"/>
              </a:ext>
            </a:extLst>
          </p:cNvPr>
          <p:cNvCxnSpPr>
            <a:cxnSpLocks/>
          </p:cNvCxnSpPr>
          <p:nvPr/>
        </p:nvCxnSpPr>
        <p:spPr>
          <a:xfrm>
            <a:off x="9541756" y="2769260"/>
            <a:ext cx="68160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4BC6EA-780A-47F0-9453-3383C65714D3}"/>
              </a:ext>
            </a:extLst>
          </p:cNvPr>
          <p:cNvCxnSpPr>
            <a:cxnSpLocks/>
          </p:cNvCxnSpPr>
          <p:nvPr/>
        </p:nvCxnSpPr>
        <p:spPr>
          <a:xfrm>
            <a:off x="6829770" y="2725458"/>
            <a:ext cx="101706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AFA932-C396-4E1B-AE15-493D801B7DED}"/>
              </a:ext>
            </a:extLst>
          </p:cNvPr>
          <p:cNvCxnSpPr>
            <a:cxnSpLocks/>
          </p:cNvCxnSpPr>
          <p:nvPr/>
        </p:nvCxnSpPr>
        <p:spPr>
          <a:xfrm>
            <a:off x="3051158" y="5142245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CC4C3F2-ED57-4F07-9E6D-BE8AF595D3CB}"/>
              </a:ext>
            </a:extLst>
          </p:cNvPr>
          <p:cNvSpPr/>
          <p:nvPr/>
        </p:nvSpPr>
        <p:spPr>
          <a:xfrm>
            <a:off x="2182200" y="3965511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Coagulation, Clarifier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BB9387-26EF-44D7-82B0-1F824DAEAD5C}"/>
              </a:ext>
            </a:extLst>
          </p:cNvPr>
          <p:cNvSpPr txBox="1"/>
          <p:nvPr/>
        </p:nvSpPr>
        <p:spPr>
          <a:xfrm>
            <a:off x="2383663" y="5861303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Phosphate sludge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52DB7-0751-47CC-A807-DAD3595E51E7}"/>
              </a:ext>
            </a:extLst>
          </p:cNvPr>
          <p:cNvSpPr txBox="1"/>
          <p:nvPr/>
        </p:nvSpPr>
        <p:spPr>
          <a:xfrm>
            <a:off x="648818" y="1995042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 150 m3/hr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DD4D34-7391-45E4-9DDD-4EE26CF453FB}"/>
              </a:ext>
            </a:extLst>
          </p:cNvPr>
          <p:cNvCxnSpPr>
            <a:cxnSpLocks/>
          </p:cNvCxnSpPr>
          <p:nvPr/>
        </p:nvCxnSpPr>
        <p:spPr>
          <a:xfrm>
            <a:off x="5861410" y="1470276"/>
            <a:ext cx="0" cy="62531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E6EE572-4967-41C9-8178-709271DEE8B7}"/>
              </a:ext>
            </a:extLst>
          </p:cNvPr>
          <p:cNvSpPr/>
          <p:nvPr/>
        </p:nvSpPr>
        <p:spPr>
          <a:xfrm>
            <a:off x="5105114" y="3882609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Coagulation, Clarifier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B14F41-D3C3-4DC9-ADDF-C5DE873D580F}"/>
              </a:ext>
            </a:extLst>
          </p:cNvPr>
          <p:cNvCxnSpPr>
            <a:cxnSpLocks/>
          </p:cNvCxnSpPr>
          <p:nvPr/>
        </p:nvCxnSpPr>
        <p:spPr>
          <a:xfrm>
            <a:off x="3051158" y="1470276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45FC02-C384-4334-A57B-6978794C147A}"/>
              </a:ext>
            </a:extLst>
          </p:cNvPr>
          <p:cNvSpPr txBox="1"/>
          <p:nvPr/>
        </p:nvSpPr>
        <p:spPr>
          <a:xfrm>
            <a:off x="5782010" y="5704691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CaF2 sludge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2CD745-47C3-4CA2-AE12-557C7721AC40}"/>
              </a:ext>
            </a:extLst>
          </p:cNvPr>
          <p:cNvSpPr/>
          <p:nvPr/>
        </p:nvSpPr>
        <p:spPr>
          <a:xfrm>
            <a:off x="1202641" y="2545503"/>
            <a:ext cx="640473" cy="463373"/>
          </a:xfrm>
          <a:prstGeom prst="ellipse">
            <a:avLst/>
          </a:pr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SG" sz="1000" kern="0" dirty="0">
                <a:solidFill>
                  <a:prstClr val="white"/>
                </a:solidFill>
                <a:latin typeface="Calibri"/>
              </a:rPr>
              <a:t>UF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3B8AE9-ABB6-4994-B1FD-295BD4B49DAB}"/>
              </a:ext>
            </a:extLst>
          </p:cNvPr>
          <p:cNvSpPr txBox="1"/>
          <p:nvPr/>
        </p:nvSpPr>
        <p:spPr>
          <a:xfrm>
            <a:off x="9745893" y="2350463"/>
            <a:ext cx="244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Treated Water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293008-5362-47DB-95D3-2983E26FF2E9}"/>
              </a:ext>
            </a:extLst>
          </p:cNvPr>
          <p:cNvCxnSpPr>
            <a:cxnSpLocks/>
          </p:cNvCxnSpPr>
          <p:nvPr/>
        </p:nvCxnSpPr>
        <p:spPr>
          <a:xfrm>
            <a:off x="3051158" y="1470276"/>
            <a:ext cx="281025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9762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Option 7a</a:t>
            </a:r>
            <a:r>
              <a:rPr kumimoji="0" lang="en-US" sz="4000" b="1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ova Cond" panose="020B0506020202020204" pitchFamily="34" charset="0"/>
              </a:rPr>
              <a:t> -</a:t>
            </a:r>
            <a:r>
              <a:rPr lang="en-SG" sz="4000" b="1" dirty="0"/>
              <a:t> </a:t>
            </a:r>
            <a:r>
              <a:rPr lang="en-SG" sz="40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NF270 followed by SWRO with 800 ppm of F, ammonia -207 ppm (Combined sludge)</a:t>
            </a:r>
            <a:endParaRPr lang="en-US" sz="4000" baseline="30000" dirty="0">
              <a:solidFill>
                <a:srgbClr val="002060"/>
              </a:solidFill>
              <a:latin typeface="Arial Nova Cond" panose="020B0506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685D5-A88D-470A-9CD2-CF7C2EDD2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70" y="1234731"/>
            <a:ext cx="9420225" cy="1800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7A37F0-3409-4A81-B95E-34F98F7FB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0" y="3035300"/>
            <a:ext cx="11801475" cy="35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4091"/>
      </p:ext>
    </p:extLst>
  </p:cSld>
  <p:clrMapOvr>
    <a:masterClrMapping/>
  </p:clrMapOvr>
</p:sld>
</file>

<file path=ppt/theme/theme1.xml><?xml version="1.0" encoding="utf-8"?>
<a:theme xmlns:a="http://schemas.openxmlformats.org/drawingml/2006/main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a653b6-8f75-49cd-860f-fac65c77d917" xsi:nil="true"/>
    <lcf76f155ced4ddcb4097134ff3c332f xmlns="7847ee4b-d4dc-40cd-997c-57bfdcd8b5cc">
      <Terms xmlns="http://schemas.microsoft.com/office/infopath/2007/PartnerControls"/>
    </lcf76f155ced4ddcb4097134ff3c332f>
    <MediaLengthInSeconds xmlns="7847ee4b-d4dc-40cd-997c-57bfdcd8b5cc" xsi:nil="true"/>
  </documentManagement>
</p:properties>
</file>

<file path=customXml/itemProps1.xml><?xml version="1.0" encoding="utf-8"?>
<ds:datastoreItem xmlns:ds="http://schemas.openxmlformats.org/officeDocument/2006/customXml" ds:itemID="{1C40BBE0-9B86-4F28-AFEC-B4EFDBBC8FCD}"/>
</file>

<file path=customXml/itemProps2.xml><?xml version="1.0" encoding="utf-8"?>
<ds:datastoreItem xmlns:ds="http://schemas.openxmlformats.org/officeDocument/2006/customXml" ds:itemID="{1CBBC8F5-3C46-4DF6-98EC-03BA85B76567}"/>
</file>

<file path=customXml/itemProps3.xml><?xml version="1.0" encoding="utf-8"?>
<ds:datastoreItem xmlns:ds="http://schemas.openxmlformats.org/officeDocument/2006/customXml" ds:itemID="{E82EA847-7C69-4E0A-AC06-E1E74DF6A8F9}"/>
</file>

<file path=docProps/app.xml><?xml version="1.0" encoding="utf-8"?>
<Properties xmlns="http://schemas.openxmlformats.org/officeDocument/2006/extended-properties" xmlns:vt="http://schemas.openxmlformats.org/officeDocument/2006/docPropsVTypes">
  <TotalTime>4064</TotalTime>
  <Words>288</Words>
  <Application>Microsoft Office PowerPoint</Application>
  <PresentationFormat>Widescreen</PresentationFormat>
  <Paragraphs>63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Nova Cond</vt:lpstr>
      <vt:lpstr>Calibri</vt:lpstr>
      <vt:lpstr>Helvetica Neue Light</vt:lpstr>
      <vt:lpstr>Helvetica Neue Thin</vt:lpstr>
      <vt:lpstr>IBM Plex Sans</vt:lpstr>
      <vt:lpstr>IBM Plex Sans Light</vt:lpstr>
      <vt:lpstr>Merriweather</vt:lpstr>
      <vt:lpstr>Surrey template</vt:lpstr>
      <vt:lpstr>PowerPoint Presentation</vt:lpstr>
      <vt:lpstr>PowerPoint Presentation</vt:lpstr>
      <vt:lpstr>Option 7 - NF270 followed by SWRO with 800 ppm of F, ammonia -207 ppm (separate sludge)</vt:lpstr>
      <vt:lpstr>Option 7 - NF270 followed by SWRO with 800 ppm of F, ammonia -207 ppm (separate sludge)</vt:lpstr>
      <vt:lpstr>Option 7 - NF270 followed by SWRO with 800 ppm of F, ammonia -207 ppm (separate sludge)</vt:lpstr>
      <vt:lpstr>Option 7-  NF270 Separate Sludge </vt:lpstr>
      <vt:lpstr>Option 7-  SWRO Separate Sludge </vt:lpstr>
      <vt:lpstr>PowerPoint Presentation</vt:lpstr>
      <vt:lpstr>Option 7a - NF270 followed by SWRO with 800 ppm of F, ammonia -207 ppm (Combined sludge)</vt:lpstr>
      <vt:lpstr>Option 7a - NF270 followed by SWRO with 800 ppm of F, ammonia -207 ppm (Combined sludge)</vt:lpstr>
      <vt:lpstr>Option 7a - NF270 followed by SWRO with 800 ppm of F, ammonia -207 ppm (Combined sludge)</vt:lpstr>
      <vt:lpstr>Option 7a- Combined Sludge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siva@gradiant.com</dc:creator>
  <cp:lastModifiedBy>Siva Kumar Kota</cp:lastModifiedBy>
  <cp:revision>57</cp:revision>
  <dcterms:created xsi:type="dcterms:W3CDTF">2021-11-22T08:40:14Z</dcterms:created>
  <dcterms:modified xsi:type="dcterms:W3CDTF">2021-12-14T04:09:50Z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Order">
    <vt:r8>108200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