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4"/>
  </p:sldMasterIdLst>
  <p:notesMasterIdLst>
    <p:notesMasterId r:id="rId24"/>
  </p:notesMasterIdLst>
  <p:sldIdLst>
    <p:sldId id="302" r:id="rId5"/>
    <p:sldId id="3858" r:id="rId6"/>
    <p:sldId id="3859" r:id="rId7"/>
    <p:sldId id="282" r:id="rId8"/>
    <p:sldId id="3868" r:id="rId9"/>
    <p:sldId id="3871" r:id="rId10"/>
    <p:sldId id="3869" r:id="rId11"/>
    <p:sldId id="3873" r:id="rId12"/>
    <p:sldId id="3874" r:id="rId13"/>
    <p:sldId id="3870" r:id="rId14"/>
    <p:sldId id="3872" r:id="rId15"/>
    <p:sldId id="3864" r:id="rId16"/>
    <p:sldId id="3861" r:id="rId17"/>
    <p:sldId id="3862" r:id="rId18"/>
    <p:sldId id="3863" r:id="rId19"/>
    <p:sldId id="3865" r:id="rId20"/>
    <p:sldId id="3866" r:id="rId21"/>
    <p:sldId id="3867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024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7046B1-D1A0-2F20-D6BA-22DDBC8B8B31}" name="Felix Wang" initials="FW" userId="S::fwang@GRADIANT.COM::534f2cfb-50b1-429d-9543-39448f18754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2CCF"/>
    <a:srgbClr val="FFFFFF"/>
    <a:srgbClr val="8E2ED1"/>
    <a:srgbClr val="7A2AB2"/>
    <a:srgbClr val="D3A6E4"/>
    <a:srgbClr val="000000"/>
    <a:srgbClr val="4CB0D8"/>
    <a:srgbClr val="57C4D8"/>
    <a:srgbClr val="57C3D8"/>
    <a:srgbClr val="427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85429" autoAdjust="0"/>
  </p:normalViewPr>
  <p:slideViewPr>
    <p:cSldViewPr showGuides="1">
      <p:cViewPr varScale="1">
        <p:scale>
          <a:sx n="39" d="100"/>
          <a:sy n="39" d="100"/>
        </p:scale>
        <p:origin x="72" y="677"/>
      </p:cViewPr>
      <p:guideLst>
        <p:guide orient="horz" pos="1162"/>
        <p:guide pos="3024"/>
        <p:guide orient="horz" pos="3657"/>
        <p:guide orient="horz" pos="3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 Jia Shin" userId="67c07b59-c616-4fd3-b638-419901700d0f" providerId="ADAL" clId="{EB7D9BE6-D167-40EF-A6DA-FBF2AC3C106E}"/>
    <pc:docChg chg="modSld">
      <pc:chgData name="Ho Jia Shin" userId="67c07b59-c616-4fd3-b638-419901700d0f" providerId="ADAL" clId="{EB7D9BE6-D167-40EF-A6DA-FBF2AC3C106E}" dt="2024-02-20T15:33:55.115" v="0" actId="20577"/>
      <pc:docMkLst>
        <pc:docMk/>
      </pc:docMkLst>
      <pc:sldChg chg="modSp mod">
        <pc:chgData name="Ho Jia Shin" userId="67c07b59-c616-4fd3-b638-419901700d0f" providerId="ADAL" clId="{EB7D9BE6-D167-40EF-A6DA-FBF2AC3C106E}" dt="2024-02-20T15:33:55.115" v="0" actId="20577"/>
        <pc:sldMkLst>
          <pc:docMk/>
          <pc:sldMk cId="3308340981" sldId="3863"/>
        </pc:sldMkLst>
        <pc:spChg chg="mod">
          <ac:chgData name="Ho Jia Shin" userId="67c07b59-c616-4fd3-b638-419901700d0f" providerId="ADAL" clId="{EB7D9BE6-D167-40EF-A6DA-FBF2AC3C106E}" dt="2024-02-20T15:33:55.115" v="0" actId="20577"/>
          <ac:spMkLst>
            <pc:docMk/>
            <pc:sldMk cId="3308340981" sldId="3863"/>
            <ac:spMk id="3" creationId="{79C3A5ED-EED4-FD2D-4B44-CE085E81BE97}"/>
          </ac:spMkLst>
        </pc:spChg>
      </pc:sldChg>
    </pc:docChg>
  </pc:docChgLst>
  <pc:docChgLst>
    <pc:chgData name="Ho Jia Shin" userId="67c07b59-c616-4fd3-b638-419901700d0f" providerId="ADAL" clId="{E211B2C2-CE1F-4954-88D9-EA9D74EB3BB8}"/>
    <pc:docChg chg="undo redo custSel addSld delSld modSld sldOrd">
      <pc:chgData name="Ho Jia Shin" userId="67c07b59-c616-4fd3-b638-419901700d0f" providerId="ADAL" clId="{E211B2C2-CE1F-4954-88D9-EA9D74EB3BB8}" dt="2024-01-04T08:46:36.249" v="1792"/>
      <pc:docMkLst>
        <pc:docMk/>
      </pc:docMkLst>
      <pc:sldChg chg="modSp del mod">
        <pc:chgData name="Ho Jia Shin" userId="67c07b59-c616-4fd3-b638-419901700d0f" providerId="ADAL" clId="{E211B2C2-CE1F-4954-88D9-EA9D74EB3BB8}" dt="2024-01-02T09:30:45.223" v="959" actId="47"/>
        <pc:sldMkLst>
          <pc:docMk/>
          <pc:sldMk cId="250350894" sldId="3860"/>
        </pc:sldMkLst>
        <pc:graphicFrameChg chg="modGraphic">
          <ac:chgData name="Ho Jia Shin" userId="67c07b59-c616-4fd3-b638-419901700d0f" providerId="ADAL" clId="{E211B2C2-CE1F-4954-88D9-EA9D74EB3BB8}" dt="2024-01-02T09:26:42.123" v="913" actId="20577"/>
          <ac:graphicFrameMkLst>
            <pc:docMk/>
            <pc:sldMk cId="250350894" sldId="3860"/>
            <ac:graphicFrameMk id="6" creationId="{062CDA1B-D04D-4C7B-8BDA-D84D80662EB8}"/>
          </ac:graphicFrameMkLst>
        </pc:graphicFrameChg>
        <pc:graphicFrameChg chg="mod">
          <ac:chgData name="Ho Jia Shin" userId="67c07b59-c616-4fd3-b638-419901700d0f" providerId="ADAL" clId="{E211B2C2-CE1F-4954-88D9-EA9D74EB3BB8}" dt="2024-01-02T09:26:55.340" v="914"/>
          <ac:graphicFrameMkLst>
            <pc:docMk/>
            <pc:sldMk cId="250350894" sldId="3860"/>
            <ac:graphicFrameMk id="8" creationId="{A89700BF-8CED-750F-3B38-3B5F50960E31}"/>
          </ac:graphicFrameMkLst>
        </pc:graphicFrameChg>
      </pc:sldChg>
      <pc:sldChg chg="addSp delSp modSp mod modClrScheme chgLayout">
        <pc:chgData name="Ho Jia Shin" userId="67c07b59-c616-4fd3-b638-419901700d0f" providerId="ADAL" clId="{E211B2C2-CE1F-4954-88D9-EA9D74EB3BB8}" dt="2024-01-03T06:37:51.416" v="1670" actId="947"/>
        <pc:sldMkLst>
          <pc:docMk/>
          <pc:sldMk cId="3329512605" sldId="3868"/>
        </pc:sldMkLst>
        <pc:spChg chg="mod ord">
          <ac:chgData name="Ho Jia Shin" userId="67c07b59-c616-4fd3-b638-419901700d0f" providerId="ADAL" clId="{E211B2C2-CE1F-4954-88D9-EA9D74EB3BB8}" dt="2024-01-02T09:26:23.352" v="879" actId="20577"/>
          <ac:spMkLst>
            <pc:docMk/>
            <pc:sldMk cId="3329512605" sldId="3868"/>
            <ac:spMk id="2" creationId="{807737C0-97C9-5328-0A5C-5C3EB7C882F1}"/>
          </ac:spMkLst>
        </pc:spChg>
        <pc:spChg chg="add del mod ord">
          <ac:chgData name="Ho Jia Shin" userId="67c07b59-c616-4fd3-b638-419901700d0f" providerId="ADAL" clId="{E211B2C2-CE1F-4954-88D9-EA9D74EB3BB8}" dt="2023-12-26T08:51:31.687" v="74" actId="478"/>
          <ac:spMkLst>
            <pc:docMk/>
            <pc:sldMk cId="3329512605" sldId="3868"/>
            <ac:spMk id="3" creationId="{426B73D9-911C-E2C1-BC77-B3425739BA70}"/>
          </ac:spMkLst>
        </pc:spChg>
        <pc:spChg chg="add mod">
          <ac:chgData name="Ho Jia Shin" userId="67c07b59-c616-4fd3-b638-419901700d0f" providerId="ADAL" clId="{E211B2C2-CE1F-4954-88D9-EA9D74EB3BB8}" dt="2024-01-02T09:30:10.478" v="956"/>
          <ac:spMkLst>
            <pc:docMk/>
            <pc:sldMk cId="3329512605" sldId="3868"/>
            <ac:spMk id="3" creationId="{DA33DE04-F52F-57E2-25E3-17B22A84B413}"/>
          </ac:spMkLst>
        </pc:spChg>
        <pc:spChg chg="mod ord">
          <ac:chgData name="Ho Jia Shin" userId="67c07b59-c616-4fd3-b638-419901700d0f" providerId="ADAL" clId="{E211B2C2-CE1F-4954-88D9-EA9D74EB3BB8}" dt="2023-12-26T08:51:28.697" v="73" actId="700"/>
          <ac:spMkLst>
            <pc:docMk/>
            <pc:sldMk cId="3329512605" sldId="3868"/>
            <ac:spMk id="4" creationId="{0671A787-7DCC-F712-7A49-70F1B1380F62}"/>
          </ac:spMkLst>
        </pc:spChg>
        <pc:spChg chg="mod ord">
          <ac:chgData name="Ho Jia Shin" userId="67c07b59-c616-4fd3-b638-419901700d0f" providerId="ADAL" clId="{E211B2C2-CE1F-4954-88D9-EA9D74EB3BB8}" dt="2023-12-26T08:51:28.697" v="73" actId="700"/>
          <ac:spMkLst>
            <pc:docMk/>
            <pc:sldMk cId="3329512605" sldId="3868"/>
            <ac:spMk id="5" creationId="{1F97DC73-458B-1644-E20B-2DB49EC960FA}"/>
          </ac:spMkLst>
        </pc:spChg>
        <pc:graphicFrameChg chg="mod modGraphic">
          <ac:chgData name="Ho Jia Shin" userId="67c07b59-c616-4fd3-b638-419901700d0f" providerId="ADAL" clId="{E211B2C2-CE1F-4954-88D9-EA9D74EB3BB8}" dt="2024-01-03T06:37:51.416" v="1670" actId="947"/>
          <ac:graphicFrameMkLst>
            <pc:docMk/>
            <pc:sldMk cId="3329512605" sldId="3868"/>
            <ac:graphicFrameMk id="6" creationId="{EBDDA006-9C6A-964C-0FDB-D9AB19F7F230}"/>
          </ac:graphicFrameMkLst>
        </pc:graphicFrameChg>
      </pc:sldChg>
      <pc:sldChg chg="delSp mod">
        <pc:chgData name="Ho Jia Shin" userId="67c07b59-c616-4fd3-b638-419901700d0f" providerId="ADAL" clId="{E211B2C2-CE1F-4954-88D9-EA9D74EB3BB8}" dt="2023-12-26T08:49:38.195" v="3" actId="478"/>
        <pc:sldMkLst>
          <pc:docMk/>
          <pc:sldMk cId="1174489546" sldId="3869"/>
        </pc:sldMkLst>
        <pc:spChg chg="del">
          <ac:chgData name="Ho Jia Shin" userId="67c07b59-c616-4fd3-b638-419901700d0f" providerId="ADAL" clId="{E211B2C2-CE1F-4954-88D9-EA9D74EB3BB8}" dt="2023-12-26T08:49:34.892" v="0" actId="478"/>
          <ac:spMkLst>
            <pc:docMk/>
            <pc:sldMk cId="1174489546" sldId="3869"/>
            <ac:spMk id="2" creationId="{8844EC68-D4EA-5B4D-7C10-A84D756A362D}"/>
          </ac:spMkLst>
        </pc:spChg>
        <pc:spChg chg="del">
          <ac:chgData name="Ho Jia Shin" userId="67c07b59-c616-4fd3-b638-419901700d0f" providerId="ADAL" clId="{E211B2C2-CE1F-4954-88D9-EA9D74EB3BB8}" dt="2023-12-26T08:49:36.074" v="1" actId="478"/>
          <ac:spMkLst>
            <pc:docMk/>
            <pc:sldMk cId="1174489546" sldId="3869"/>
            <ac:spMk id="3" creationId="{2F09A7DD-F55B-7D45-3072-F7006D3D9366}"/>
          </ac:spMkLst>
        </pc:spChg>
        <pc:spChg chg="del">
          <ac:chgData name="Ho Jia Shin" userId="67c07b59-c616-4fd3-b638-419901700d0f" providerId="ADAL" clId="{E211B2C2-CE1F-4954-88D9-EA9D74EB3BB8}" dt="2023-12-26T08:49:37.113" v="2" actId="478"/>
          <ac:spMkLst>
            <pc:docMk/>
            <pc:sldMk cId="1174489546" sldId="3869"/>
            <ac:spMk id="4" creationId="{A27A600B-23F6-4FF3-27B0-006A51EAD412}"/>
          </ac:spMkLst>
        </pc:spChg>
        <pc:spChg chg="del">
          <ac:chgData name="Ho Jia Shin" userId="67c07b59-c616-4fd3-b638-419901700d0f" providerId="ADAL" clId="{E211B2C2-CE1F-4954-88D9-EA9D74EB3BB8}" dt="2023-12-26T08:49:38.195" v="3" actId="478"/>
          <ac:spMkLst>
            <pc:docMk/>
            <pc:sldMk cId="1174489546" sldId="3869"/>
            <ac:spMk id="5" creationId="{47345F9C-FE7F-339C-7CDB-FFAF1C93CDC7}"/>
          </ac:spMkLst>
        </pc:spChg>
      </pc:sldChg>
      <pc:sldChg chg="addSp delSp modSp new mod">
        <pc:chgData name="Ho Jia Shin" userId="67c07b59-c616-4fd3-b638-419901700d0f" providerId="ADAL" clId="{E211B2C2-CE1F-4954-88D9-EA9D74EB3BB8}" dt="2024-01-03T05:56:25.294" v="961" actId="20577"/>
        <pc:sldMkLst>
          <pc:docMk/>
          <pc:sldMk cId="2664374809" sldId="3870"/>
        </pc:sldMkLst>
        <pc:spChg chg="mod">
          <ac:chgData name="Ho Jia Shin" userId="67c07b59-c616-4fd3-b638-419901700d0f" providerId="ADAL" clId="{E211B2C2-CE1F-4954-88D9-EA9D74EB3BB8}" dt="2024-01-02T09:03:26.995" v="456" actId="1076"/>
          <ac:spMkLst>
            <pc:docMk/>
            <pc:sldMk cId="2664374809" sldId="3870"/>
            <ac:spMk id="2" creationId="{68B9B8C4-CFDD-4FE2-FD37-E137F51A0C3B}"/>
          </ac:spMkLst>
        </pc:spChg>
        <pc:spChg chg="del">
          <ac:chgData name="Ho Jia Shin" userId="67c07b59-c616-4fd3-b638-419901700d0f" providerId="ADAL" clId="{E211B2C2-CE1F-4954-88D9-EA9D74EB3BB8}" dt="2024-01-02T09:03:17.716" v="454" actId="478"/>
          <ac:spMkLst>
            <pc:docMk/>
            <pc:sldMk cId="2664374809" sldId="3870"/>
            <ac:spMk id="3" creationId="{DA8B42D7-ED1D-C8D2-BA62-76AA3B40D48A}"/>
          </ac:spMkLst>
        </pc:spChg>
        <pc:spChg chg="add mod">
          <ac:chgData name="Ho Jia Shin" userId="67c07b59-c616-4fd3-b638-419901700d0f" providerId="ADAL" clId="{E211B2C2-CE1F-4954-88D9-EA9D74EB3BB8}" dt="2024-01-02T09:09:21.955" v="491" actId="1076"/>
          <ac:spMkLst>
            <pc:docMk/>
            <pc:sldMk cId="2664374809" sldId="3870"/>
            <ac:spMk id="10" creationId="{B33840A0-CD09-B443-3783-EF769A2D4D29}"/>
          </ac:spMkLst>
        </pc:spChg>
        <pc:spChg chg="add mod">
          <ac:chgData name="Ho Jia Shin" userId="67c07b59-c616-4fd3-b638-419901700d0f" providerId="ADAL" clId="{E211B2C2-CE1F-4954-88D9-EA9D74EB3BB8}" dt="2024-01-03T05:56:25.294" v="961" actId="20577"/>
          <ac:spMkLst>
            <pc:docMk/>
            <pc:sldMk cId="2664374809" sldId="3870"/>
            <ac:spMk id="15" creationId="{BF7152B9-3BE9-B8B2-6CC0-F21E88AE2E2A}"/>
          </ac:spMkLst>
        </pc:spChg>
        <pc:spChg chg="add mod">
          <ac:chgData name="Ho Jia Shin" userId="67c07b59-c616-4fd3-b638-419901700d0f" providerId="ADAL" clId="{E211B2C2-CE1F-4954-88D9-EA9D74EB3BB8}" dt="2024-01-02T09:23:15.071" v="865" actId="20577"/>
          <ac:spMkLst>
            <pc:docMk/>
            <pc:sldMk cId="2664374809" sldId="3870"/>
            <ac:spMk id="17" creationId="{508DCF5C-6979-584B-2668-030E4B912229}"/>
          </ac:spMkLst>
        </pc:spChg>
        <pc:spChg chg="add mod">
          <ac:chgData name="Ho Jia Shin" userId="67c07b59-c616-4fd3-b638-419901700d0f" providerId="ADAL" clId="{E211B2C2-CE1F-4954-88D9-EA9D74EB3BB8}" dt="2024-01-02T09:10:56.590" v="536" actId="1582"/>
          <ac:spMkLst>
            <pc:docMk/>
            <pc:sldMk cId="2664374809" sldId="3870"/>
            <ac:spMk id="18" creationId="{1AAF67D9-D442-32C5-6486-C1B133DC548E}"/>
          </ac:spMkLst>
        </pc:spChg>
        <pc:grpChg chg="add mod">
          <ac:chgData name="Ho Jia Shin" userId="67c07b59-c616-4fd3-b638-419901700d0f" providerId="ADAL" clId="{E211B2C2-CE1F-4954-88D9-EA9D74EB3BB8}" dt="2024-01-02T09:10:00.652" v="495" actId="164"/>
          <ac:grpSpMkLst>
            <pc:docMk/>
            <pc:sldMk cId="2664374809" sldId="3870"/>
            <ac:grpSpMk id="11" creationId="{C1B749F2-1373-C08E-CECE-EDD9D7D2C915}"/>
          </ac:grpSpMkLst>
        </pc:grpChg>
        <pc:grpChg chg="add mod">
          <ac:chgData name="Ho Jia Shin" userId="67c07b59-c616-4fd3-b638-419901700d0f" providerId="ADAL" clId="{E211B2C2-CE1F-4954-88D9-EA9D74EB3BB8}" dt="2024-01-02T09:10:00.652" v="495" actId="164"/>
          <ac:grpSpMkLst>
            <pc:docMk/>
            <pc:sldMk cId="2664374809" sldId="3870"/>
            <ac:grpSpMk id="16" creationId="{966D399B-E4F3-0C19-12CD-051BD8C70878}"/>
          </ac:grpSpMkLst>
        </pc:grpChg>
        <pc:picChg chg="add mod">
          <ac:chgData name="Ho Jia Shin" userId="67c07b59-c616-4fd3-b638-419901700d0f" providerId="ADAL" clId="{E211B2C2-CE1F-4954-88D9-EA9D74EB3BB8}" dt="2024-01-02T09:10:00.652" v="495" actId="164"/>
          <ac:picMkLst>
            <pc:docMk/>
            <pc:sldMk cId="2664374809" sldId="3870"/>
            <ac:picMk id="6" creationId="{E2D4310B-C277-FB97-878E-F5B9759E919B}"/>
          </ac:picMkLst>
        </pc:picChg>
        <pc:cxnChg chg="add mod">
          <ac:chgData name="Ho Jia Shin" userId="67c07b59-c616-4fd3-b638-419901700d0f" providerId="ADAL" clId="{E211B2C2-CE1F-4954-88D9-EA9D74EB3BB8}" dt="2024-01-02T09:06:59.867" v="465" actId="164"/>
          <ac:cxnSpMkLst>
            <pc:docMk/>
            <pc:sldMk cId="2664374809" sldId="3870"/>
            <ac:cxnSpMk id="8" creationId="{0D4A077D-2FA3-78AD-DC1D-E8C2635BD505}"/>
          </ac:cxnSpMkLst>
        </pc:cxnChg>
        <pc:cxnChg chg="add del">
          <ac:chgData name="Ho Jia Shin" userId="67c07b59-c616-4fd3-b638-419901700d0f" providerId="ADAL" clId="{E211B2C2-CE1F-4954-88D9-EA9D74EB3BB8}" dt="2024-01-02T09:07:28.602" v="468" actId="11529"/>
          <ac:cxnSpMkLst>
            <pc:docMk/>
            <pc:sldMk cId="2664374809" sldId="3870"/>
            <ac:cxnSpMk id="13" creationId="{6D1BCFF7-0E53-8432-04F7-D32062DD104C}"/>
          </ac:cxnSpMkLst>
        </pc:cxnChg>
        <pc:cxnChg chg="add mod">
          <ac:chgData name="Ho Jia Shin" userId="67c07b59-c616-4fd3-b638-419901700d0f" providerId="ADAL" clId="{E211B2C2-CE1F-4954-88D9-EA9D74EB3BB8}" dt="2024-01-02T09:10:00.652" v="495" actId="164"/>
          <ac:cxnSpMkLst>
            <pc:docMk/>
            <pc:sldMk cId="2664374809" sldId="3870"/>
            <ac:cxnSpMk id="14" creationId="{91E8BB92-CF89-FA41-C265-630CDD06A42B}"/>
          </ac:cxnSpMkLst>
        </pc:cxnChg>
      </pc:sldChg>
      <pc:sldChg chg="modSp mod">
        <pc:chgData name="Ho Jia Shin" userId="67c07b59-c616-4fd3-b638-419901700d0f" providerId="ADAL" clId="{E211B2C2-CE1F-4954-88D9-EA9D74EB3BB8}" dt="2024-01-03T06:36:46.693" v="1668" actId="947"/>
        <pc:sldMkLst>
          <pc:docMk/>
          <pc:sldMk cId="1883473083" sldId="3871"/>
        </pc:sldMkLst>
        <pc:spChg chg="mod">
          <ac:chgData name="Ho Jia Shin" userId="67c07b59-c616-4fd3-b638-419901700d0f" providerId="ADAL" clId="{E211B2C2-CE1F-4954-88D9-EA9D74EB3BB8}" dt="2024-01-02T09:27:13.044" v="916" actId="20577"/>
          <ac:spMkLst>
            <pc:docMk/>
            <pc:sldMk cId="1883473083" sldId="3871"/>
            <ac:spMk id="2" creationId="{807737C0-97C9-5328-0A5C-5C3EB7C882F1}"/>
          </ac:spMkLst>
        </pc:spChg>
        <pc:spChg chg="mod">
          <ac:chgData name="Ho Jia Shin" userId="67c07b59-c616-4fd3-b638-419901700d0f" providerId="ADAL" clId="{E211B2C2-CE1F-4954-88D9-EA9D74EB3BB8}" dt="2024-01-02T09:30:16.616" v="958"/>
          <ac:spMkLst>
            <pc:docMk/>
            <pc:sldMk cId="1883473083" sldId="3871"/>
            <ac:spMk id="3" creationId="{DA33DE04-F52F-57E2-25E3-17B22A84B413}"/>
          </ac:spMkLst>
        </pc:spChg>
        <pc:graphicFrameChg chg="modGraphic">
          <ac:chgData name="Ho Jia Shin" userId="67c07b59-c616-4fd3-b638-419901700d0f" providerId="ADAL" clId="{E211B2C2-CE1F-4954-88D9-EA9D74EB3BB8}" dt="2024-01-03T06:36:46.693" v="1668" actId="947"/>
          <ac:graphicFrameMkLst>
            <pc:docMk/>
            <pc:sldMk cId="1883473083" sldId="3871"/>
            <ac:graphicFrameMk id="6" creationId="{EBDDA006-9C6A-964C-0FDB-D9AB19F7F230}"/>
          </ac:graphicFrameMkLst>
        </pc:graphicFrameChg>
      </pc:sldChg>
      <pc:sldChg chg="add del">
        <pc:chgData name="Ho Jia Shin" userId="67c07b59-c616-4fd3-b638-419901700d0f" providerId="ADAL" clId="{E211B2C2-CE1F-4954-88D9-EA9D74EB3BB8}" dt="2024-01-02T09:02:53.576" v="450" actId="47"/>
        <pc:sldMkLst>
          <pc:docMk/>
          <pc:sldMk cId="3825910491" sldId="3871"/>
        </pc:sldMkLst>
      </pc:sldChg>
      <pc:sldChg chg="addSp delSp modSp new mod">
        <pc:chgData name="Ho Jia Shin" userId="67c07b59-c616-4fd3-b638-419901700d0f" providerId="ADAL" clId="{E211B2C2-CE1F-4954-88D9-EA9D74EB3BB8}" dt="2024-01-03T06:30:34.190" v="1571" actId="20577"/>
        <pc:sldMkLst>
          <pc:docMk/>
          <pc:sldMk cId="254959646" sldId="3872"/>
        </pc:sldMkLst>
        <pc:spChg chg="mod">
          <ac:chgData name="Ho Jia Shin" userId="67c07b59-c616-4fd3-b638-419901700d0f" providerId="ADAL" clId="{E211B2C2-CE1F-4954-88D9-EA9D74EB3BB8}" dt="2024-01-03T06:03:39.835" v="1272" actId="20577"/>
          <ac:spMkLst>
            <pc:docMk/>
            <pc:sldMk cId="254959646" sldId="3872"/>
            <ac:spMk id="2" creationId="{657A55EA-E2CD-8E38-434F-927A7AA30CB6}"/>
          </ac:spMkLst>
        </pc:spChg>
        <pc:spChg chg="del">
          <ac:chgData name="Ho Jia Shin" userId="67c07b59-c616-4fd3-b638-419901700d0f" providerId="ADAL" clId="{E211B2C2-CE1F-4954-88D9-EA9D74EB3BB8}" dt="2024-01-03T05:57:48.146" v="1019" actId="478"/>
          <ac:spMkLst>
            <pc:docMk/>
            <pc:sldMk cId="254959646" sldId="3872"/>
            <ac:spMk id="3" creationId="{91C06E3B-D51C-5B0F-9C39-036C0C57A860}"/>
          </ac:spMkLst>
        </pc:spChg>
        <pc:graphicFrameChg chg="add mod modGraphic">
          <ac:chgData name="Ho Jia Shin" userId="67c07b59-c616-4fd3-b638-419901700d0f" providerId="ADAL" clId="{E211B2C2-CE1F-4954-88D9-EA9D74EB3BB8}" dt="2024-01-03T06:30:34.190" v="1571" actId="20577"/>
          <ac:graphicFrameMkLst>
            <pc:docMk/>
            <pc:sldMk cId="254959646" sldId="3872"/>
            <ac:graphicFrameMk id="6" creationId="{5BEA0506-4ED3-9BFC-1181-A9FA42B7EB96}"/>
          </ac:graphicFrameMkLst>
        </pc:graphicFrameChg>
      </pc:sldChg>
      <pc:sldChg chg="addSp delSp modSp new mod ord">
        <pc:chgData name="Ho Jia Shin" userId="67c07b59-c616-4fd3-b638-419901700d0f" providerId="ADAL" clId="{E211B2C2-CE1F-4954-88D9-EA9D74EB3BB8}" dt="2024-01-04T08:38:06.722" v="1683" actId="20577"/>
        <pc:sldMkLst>
          <pc:docMk/>
          <pc:sldMk cId="217349711" sldId="3873"/>
        </pc:sldMkLst>
        <pc:spChg chg="mod">
          <ac:chgData name="Ho Jia Shin" userId="67c07b59-c616-4fd3-b638-419901700d0f" providerId="ADAL" clId="{E211B2C2-CE1F-4954-88D9-EA9D74EB3BB8}" dt="2024-01-03T06:06:58.751" v="1333" actId="20577"/>
          <ac:spMkLst>
            <pc:docMk/>
            <pc:sldMk cId="217349711" sldId="3873"/>
            <ac:spMk id="2" creationId="{62BF7AF4-E3CB-EE21-EB6C-DA8623173BC1}"/>
          </ac:spMkLst>
        </pc:spChg>
        <pc:spChg chg="del">
          <ac:chgData name="Ho Jia Shin" userId="67c07b59-c616-4fd3-b638-419901700d0f" providerId="ADAL" clId="{E211B2C2-CE1F-4954-88D9-EA9D74EB3BB8}" dt="2024-01-03T06:07:02.644" v="1334" actId="478"/>
          <ac:spMkLst>
            <pc:docMk/>
            <pc:sldMk cId="217349711" sldId="3873"/>
            <ac:spMk id="3" creationId="{823323FB-2C8C-DE6F-BEEA-8AC779FA1C0D}"/>
          </ac:spMkLst>
        </pc:spChg>
        <pc:spChg chg="add del mod">
          <ac:chgData name="Ho Jia Shin" userId="67c07b59-c616-4fd3-b638-419901700d0f" providerId="ADAL" clId="{E211B2C2-CE1F-4954-88D9-EA9D74EB3BB8}" dt="2024-01-03T06:30:50.704" v="1573" actId="478"/>
          <ac:spMkLst>
            <pc:docMk/>
            <pc:sldMk cId="217349711" sldId="3873"/>
            <ac:spMk id="7" creationId="{8743C69F-09A7-D8AA-F211-CAE9DBB56C8D}"/>
          </ac:spMkLst>
        </pc:spChg>
        <pc:spChg chg="add mod">
          <ac:chgData name="Ho Jia Shin" userId="67c07b59-c616-4fd3-b638-419901700d0f" providerId="ADAL" clId="{E211B2C2-CE1F-4954-88D9-EA9D74EB3BB8}" dt="2024-01-03T06:38:36.093" v="1675" actId="14100"/>
          <ac:spMkLst>
            <pc:docMk/>
            <pc:sldMk cId="217349711" sldId="3873"/>
            <ac:spMk id="8" creationId="{9BC258E0-AB6A-C412-5EA1-592B5BECC8F5}"/>
          </ac:spMkLst>
        </pc:spChg>
        <pc:graphicFrameChg chg="add del mod modGraphic">
          <ac:chgData name="Ho Jia Shin" userId="67c07b59-c616-4fd3-b638-419901700d0f" providerId="ADAL" clId="{E211B2C2-CE1F-4954-88D9-EA9D74EB3BB8}" dt="2024-01-04T08:38:06.722" v="1683" actId="20577"/>
          <ac:graphicFrameMkLst>
            <pc:docMk/>
            <pc:sldMk cId="217349711" sldId="3873"/>
            <ac:graphicFrameMk id="6" creationId="{1A4C9A7C-FFA9-D242-9B54-5FD80BFF1726}"/>
          </ac:graphicFrameMkLst>
        </pc:graphicFrameChg>
      </pc:sldChg>
      <pc:sldChg chg="delSp modSp mod">
        <pc:chgData name="Ho Jia Shin" userId="67c07b59-c616-4fd3-b638-419901700d0f" providerId="ADAL" clId="{E211B2C2-CE1F-4954-88D9-EA9D74EB3BB8}" dt="2024-01-04T08:46:36.249" v="1792"/>
        <pc:sldMkLst>
          <pc:docMk/>
          <pc:sldMk cId="3497362362" sldId="3874"/>
        </pc:sldMkLst>
        <pc:spChg chg="del">
          <ac:chgData name="Ho Jia Shin" userId="67c07b59-c616-4fd3-b638-419901700d0f" providerId="ADAL" clId="{E211B2C2-CE1F-4954-88D9-EA9D74EB3BB8}" dt="2024-01-04T08:38:21.002" v="1684" actId="478"/>
          <ac:spMkLst>
            <pc:docMk/>
            <pc:sldMk cId="3497362362" sldId="3874"/>
            <ac:spMk id="8" creationId="{9BC258E0-AB6A-C412-5EA1-592B5BECC8F5}"/>
          </ac:spMkLst>
        </pc:spChg>
        <pc:graphicFrameChg chg="mod modGraphic">
          <ac:chgData name="Ho Jia Shin" userId="67c07b59-c616-4fd3-b638-419901700d0f" providerId="ADAL" clId="{E211B2C2-CE1F-4954-88D9-EA9D74EB3BB8}" dt="2024-01-04T08:46:36.249" v="1792"/>
          <ac:graphicFrameMkLst>
            <pc:docMk/>
            <pc:sldMk cId="3497362362" sldId="3874"/>
            <ac:graphicFrameMk id="6" creationId="{1A4C9A7C-FFA9-D242-9B54-5FD80BFF1726}"/>
          </ac:graphicFrameMkLst>
        </pc:graphicFrameChg>
      </pc:sldChg>
    </pc:docChg>
  </pc:docChgLst>
  <pc:docChgLst>
    <pc:chgData name="Ho Jia Shin" userId="67c07b59-c616-4fd3-b638-419901700d0f" providerId="ADAL" clId="{2DEB0230-6200-47F6-97F6-5BA24CBD6D79}"/>
    <pc:docChg chg="undo custSel addSld modSld">
      <pc:chgData name="Ho Jia Shin" userId="67c07b59-c616-4fd3-b638-419901700d0f" providerId="ADAL" clId="{2DEB0230-6200-47F6-97F6-5BA24CBD6D79}" dt="2023-12-26T07:20:20.722" v="297" actId="20577"/>
      <pc:docMkLst>
        <pc:docMk/>
      </pc:docMkLst>
      <pc:sldChg chg="addSp delSp modSp mod">
        <pc:chgData name="Ho Jia Shin" userId="67c07b59-c616-4fd3-b638-419901700d0f" providerId="ADAL" clId="{2DEB0230-6200-47F6-97F6-5BA24CBD6D79}" dt="2023-12-26T07:20:20.722" v="297" actId="20577"/>
        <pc:sldMkLst>
          <pc:docMk/>
          <pc:sldMk cId="3329512605" sldId="3868"/>
        </pc:sldMkLst>
        <pc:graphicFrameChg chg="add mod modGraphic">
          <ac:chgData name="Ho Jia Shin" userId="67c07b59-c616-4fd3-b638-419901700d0f" providerId="ADAL" clId="{2DEB0230-6200-47F6-97F6-5BA24CBD6D79}" dt="2023-12-26T07:20:20.722" v="297" actId="20577"/>
          <ac:graphicFrameMkLst>
            <pc:docMk/>
            <pc:sldMk cId="3329512605" sldId="3868"/>
            <ac:graphicFrameMk id="6" creationId="{EBDDA006-9C6A-964C-0FDB-D9AB19F7F230}"/>
          </ac:graphicFrameMkLst>
        </pc:graphicFrameChg>
        <pc:picChg chg="add del mod">
          <ac:chgData name="Ho Jia Shin" userId="67c07b59-c616-4fd3-b638-419901700d0f" providerId="ADAL" clId="{2DEB0230-6200-47F6-97F6-5BA24CBD6D79}" dt="2023-12-26T06:42:40.693" v="273"/>
          <ac:picMkLst>
            <pc:docMk/>
            <pc:sldMk cId="3329512605" sldId="3868"/>
            <ac:picMk id="1026" creationId="{947A45D0-E454-23CF-E89C-70A647B9D88F}"/>
          </ac:picMkLst>
        </pc:picChg>
      </pc:sldChg>
      <pc:sldChg chg="addSp modSp new mod">
        <pc:chgData name="Ho Jia Shin" userId="67c07b59-c616-4fd3-b638-419901700d0f" providerId="ADAL" clId="{2DEB0230-6200-47F6-97F6-5BA24CBD6D79}" dt="2023-12-26T06:43:55.100" v="289" actId="1076"/>
        <pc:sldMkLst>
          <pc:docMk/>
          <pc:sldMk cId="1174489546" sldId="3869"/>
        </pc:sldMkLst>
        <pc:spChg chg="add mod">
          <ac:chgData name="Ho Jia Shin" userId="67c07b59-c616-4fd3-b638-419901700d0f" providerId="ADAL" clId="{2DEB0230-6200-47F6-97F6-5BA24CBD6D79}" dt="2023-12-26T06:43:18.604" v="281" actId="14100"/>
          <ac:spMkLst>
            <pc:docMk/>
            <pc:sldMk cId="1174489546" sldId="3869"/>
            <ac:spMk id="2" creationId="{8844EC68-D4EA-5B4D-7C10-A84D756A362D}"/>
          </ac:spMkLst>
        </pc:spChg>
        <pc:spChg chg="add mod">
          <ac:chgData name="Ho Jia Shin" userId="67c07b59-c616-4fd3-b638-419901700d0f" providerId="ADAL" clId="{2DEB0230-6200-47F6-97F6-5BA24CBD6D79}" dt="2023-12-26T06:43:30.688" v="285" actId="1076"/>
          <ac:spMkLst>
            <pc:docMk/>
            <pc:sldMk cId="1174489546" sldId="3869"/>
            <ac:spMk id="3" creationId="{2F09A7DD-F55B-7D45-3072-F7006D3D9366}"/>
          </ac:spMkLst>
        </pc:spChg>
        <pc:spChg chg="add mod">
          <ac:chgData name="Ho Jia Shin" userId="67c07b59-c616-4fd3-b638-419901700d0f" providerId="ADAL" clId="{2DEB0230-6200-47F6-97F6-5BA24CBD6D79}" dt="2023-12-26T06:43:46.562" v="287" actId="1076"/>
          <ac:spMkLst>
            <pc:docMk/>
            <pc:sldMk cId="1174489546" sldId="3869"/>
            <ac:spMk id="4" creationId="{A27A600B-23F6-4FF3-27B0-006A51EAD412}"/>
          </ac:spMkLst>
        </pc:spChg>
        <pc:spChg chg="add mod">
          <ac:chgData name="Ho Jia Shin" userId="67c07b59-c616-4fd3-b638-419901700d0f" providerId="ADAL" clId="{2DEB0230-6200-47F6-97F6-5BA24CBD6D79}" dt="2023-12-26T06:43:55.100" v="289" actId="1076"/>
          <ac:spMkLst>
            <pc:docMk/>
            <pc:sldMk cId="1174489546" sldId="3869"/>
            <ac:spMk id="5" creationId="{47345F9C-FE7F-339C-7CDB-FFAF1C93CDC7}"/>
          </ac:spMkLst>
        </pc:spChg>
        <pc:picChg chg="add mod">
          <ac:chgData name="Ho Jia Shin" userId="67c07b59-c616-4fd3-b638-419901700d0f" providerId="ADAL" clId="{2DEB0230-6200-47F6-97F6-5BA24CBD6D79}" dt="2023-12-26T06:43:26.664" v="284" actId="1076"/>
          <ac:picMkLst>
            <pc:docMk/>
            <pc:sldMk cId="1174489546" sldId="3869"/>
            <ac:picMk id="2050" creationId="{20D14E81-5907-377D-CC2F-547883B4FE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2552E-0580-46E8-91C7-EA0450F6AE52}" type="datetimeFigureOut">
              <a:rPr lang="en-SG" smtClean="0"/>
              <a:t>20/2/2024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31488-F707-4217-9833-2263A7AF05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971E118A-5B23-9AE8-090E-4FE979FE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6E81-A6FD-483E-B1C2-448F45B4E1A9}" type="datetime1">
              <a:rPr lang="en-SG" smtClean="0"/>
              <a:t>20/2/2024</a:t>
            </a:fld>
            <a:endParaRPr lang="en-SG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180DADA0-08E4-4CF8-BEF9-215EAA4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E9DC4DEA-06BB-2B29-B98D-47984B03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18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846" userDrawn="1">
          <p15:clr>
            <a:srgbClr val="FBAE40"/>
          </p15:clr>
        </p15:guide>
        <p15:guide id="3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1E65-38F8-56BC-3143-201E85EE4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241" y="365125"/>
            <a:ext cx="10794433" cy="132556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4F8A-02AF-5FD2-7790-F7281671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24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19D8-C678-C065-81CD-EF41A456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42" y="2505075"/>
            <a:ext cx="5157787" cy="33721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420A7-C9B1-B1AA-897F-69844A820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63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814D7-C987-8166-10C5-069D880F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5636" y="2505075"/>
            <a:ext cx="5183188" cy="33721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113AFF-FFAA-8937-6D7E-A887BEC17133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5E11A4D-4F0D-E0C7-5CD9-1C4B4F056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30DB0BD-0A2A-1F24-0A81-AD3EC30A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DA8AD49-5CB1-E75C-B983-AF84E69E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34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A836-25B2-343B-DC49-AC1369781B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FCC9B4-B910-F702-7E73-D27A793E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A2BD4F-CA75-7D5C-56F7-4D1B42C6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C715FB-2B82-0ED7-01D2-17F942ECAE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91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A836-25B2-343B-DC49-AC1369781B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0" i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BA542-3B5A-6A59-751D-9A4BDD75641B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D3AF7C-AD4E-7D42-C91C-ABF26ABC97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FCFEA-140E-BE7D-9CBB-64F3001C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D6650A-1167-8A94-D577-38EE1DE4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20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01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6856-6831-AFAF-A531-255DEF3D16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4076700" cy="1600200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5232-AD1D-5301-4B03-C85EE5ED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457201"/>
            <a:ext cx="6313487" cy="540385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96FB6-DC34-1ED4-F3FB-95C053C58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4076700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A92800-128B-E291-382B-584DB82B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623560-1370-3233-22C7-F43F5ACE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6D0904F-09C8-E56B-1C2B-E8B49C138F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32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6856-6831-AFAF-A531-255DEF3D16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4076700" cy="1600200"/>
          </a:xfrm>
        </p:spPr>
        <p:txBody>
          <a:bodyPr anchor="b"/>
          <a:lstStyle>
            <a:lvl1pPr>
              <a:defRPr sz="3200" b="0" i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5232-AD1D-5301-4B03-C85EE5ED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457201"/>
            <a:ext cx="6313487" cy="540385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96FB6-DC34-1ED4-F3FB-95C053C58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4076700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DD5B6-2E2C-B922-1CF7-47AE4154E80C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3CB520-CC01-DAAC-8A46-56975F4D39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5052A1B-D7EA-FCAB-E8B4-952F3625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BD4DAD-9D19-3E15-5C1B-C4DE3F57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00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59EB-C277-880F-E081-6AFD8B132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3932237" cy="1600200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B1FFE-9AE4-7B8A-C4A2-0B6C27BEF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313487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F634F-9AD5-1504-5BDB-24C9AE55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F79213-F81E-EC6A-938D-24FF46D8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74CB91-BEAD-DEDA-6ECF-F129472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A78573-9FCC-4516-0302-D279EBAFCE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37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8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59EB-C277-880F-E081-6AFD8B132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3932237" cy="1600200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B1FFE-9AE4-7B8A-C4A2-0B6C27BEF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3134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F634F-9AD5-1504-5BDB-24C9AE55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80F88-8C0D-9529-EB67-AE7FD2B98F97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86052F-6B1C-4137-4915-E1B15BD2D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1FE800-0EEC-B301-5A54-D3A2A27A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B231FDC-20A0-32B9-CE76-5DA4116E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7998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E261-D537-A3A8-6461-77847D876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601D3-50EF-C632-F0A1-2DB38C1AB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C8CBC1-AF50-9EAB-1200-63F22D8B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7B903F7-23A5-3BA7-9AA9-09752154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35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123F6-244D-5CC2-C14C-5B02817069DC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6B074-1C6E-5164-64BC-5A70016C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5325" y="365125"/>
            <a:ext cx="7877175" cy="58118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E5B907-2887-944B-576E-59CC37AA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58E2B99-BEBC-CD88-0334-608D82B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839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4FDB85-D0E8-199D-A9A0-0337878ECB75}"/>
              </a:ext>
            </a:extLst>
          </p:cNvPr>
          <p:cNvSpPr/>
          <p:nvPr userDrawn="1"/>
        </p:nvSpPr>
        <p:spPr>
          <a:xfrm rot="10800000">
            <a:off x="6312024" y="3918012"/>
            <a:ext cx="5879976" cy="293998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3000"/>
                </a:schemeClr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B594B-C53D-5C3C-130B-86188F593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122363"/>
            <a:ext cx="8425011" cy="2387600"/>
          </a:xfrm>
        </p:spPr>
        <p:txBody>
          <a:bodyPr lIns="0" anchor="b"/>
          <a:lstStyle>
            <a:lvl1pPr algn="l">
              <a:defRPr sz="60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1D143-BB6C-4006-4DF0-05A0968C3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602038"/>
            <a:ext cx="6120755" cy="763066"/>
          </a:xfrm>
        </p:spPr>
        <p:txBody>
          <a:bodyPr lIns="0"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971E118A-5B23-9AE8-090E-4FE979FE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6E81-A6FD-483E-B1C2-448F45B4E1A9}" type="datetime1">
              <a:rPr lang="en-SG" smtClean="0"/>
              <a:t>20/2/2024</a:t>
            </a:fld>
            <a:endParaRPr lang="en-SG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180DADA0-08E4-4CF8-BEF9-215EAA4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E9DC4DEA-06BB-2B29-B98D-47984B03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0DCB4-9F6B-CACE-D512-81C3CE351F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4941888"/>
            <a:ext cx="1944291" cy="287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endParaRPr lang="en-SG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C31122E-7D7B-270B-8B4C-9636B26B57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5324240"/>
            <a:ext cx="1944291" cy="287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</a:lstStyle>
          <a:p>
            <a:pPr lvl="0"/>
            <a:r>
              <a:rPr lang="en-US" dirty="0"/>
              <a:t>Date</a:t>
            </a:r>
            <a:endParaRPr lang="en-SG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4FA99D7-7148-CAB6-CB4A-CF2520E3F7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026" y="545580"/>
            <a:ext cx="2428387" cy="529264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3B48EB-5335-EDDD-48B3-E2B4ACEE2DC7}"/>
              </a:ext>
            </a:extLst>
          </p:cNvPr>
          <p:cNvSpPr/>
          <p:nvPr userDrawn="1"/>
        </p:nvSpPr>
        <p:spPr>
          <a:xfrm rot="5400000">
            <a:off x="7086453" y="1701849"/>
            <a:ext cx="6807396" cy="340369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84000">
                <a:schemeClr val="tx2"/>
              </a:gs>
              <a:gs pos="27000">
                <a:schemeClr val="accent2"/>
              </a:gs>
              <a:gs pos="65000">
                <a:schemeClr val="accent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F7E811-2273-2E72-50E9-DC02EFF34409}"/>
              </a:ext>
            </a:extLst>
          </p:cNvPr>
          <p:cNvSpPr/>
          <p:nvPr userDrawn="1"/>
        </p:nvSpPr>
        <p:spPr>
          <a:xfrm>
            <a:off x="7847856" y="0"/>
            <a:ext cx="1656184" cy="1245152"/>
          </a:xfrm>
          <a:custGeom>
            <a:avLst/>
            <a:gdLst>
              <a:gd name="connsiteX0" fmla="*/ 116493 w 1656184"/>
              <a:gd name="connsiteY0" fmla="*/ 0 h 1245152"/>
              <a:gd name="connsiteX1" fmla="*/ 1539691 w 1656184"/>
              <a:gd name="connsiteY1" fmla="*/ 0 h 1245152"/>
              <a:gd name="connsiteX2" fmla="*/ 1591108 w 1656184"/>
              <a:gd name="connsiteY2" fmla="*/ 94729 h 1245152"/>
              <a:gd name="connsiteX3" fmla="*/ 1656184 w 1656184"/>
              <a:gd name="connsiteY3" fmla="*/ 417060 h 1245152"/>
              <a:gd name="connsiteX4" fmla="*/ 828092 w 1656184"/>
              <a:gd name="connsiteY4" fmla="*/ 1245152 h 1245152"/>
              <a:gd name="connsiteX5" fmla="*/ 0 w 1656184"/>
              <a:gd name="connsiteY5" fmla="*/ 417060 h 1245152"/>
              <a:gd name="connsiteX6" fmla="*/ 65076 w 1656184"/>
              <a:gd name="connsiteY6" fmla="*/ 94729 h 1245152"/>
              <a:gd name="connsiteX7" fmla="*/ 116493 w 1656184"/>
              <a:gd name="connsiteY7" fmla="*/ 0 h 124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184" h="1245152">
                <a:moveTo>
                  <a:pt x="116493" y="0"/>
                </a:moveTo>
                <a:lnTo>
                  <a:pt x="1539691" y="0"/>
                </a:lnTo>
                <a:lnTo>
                  <a:pt x="1591108" y="94729"/>
                </a:lnTo>
                <a:cubicBezTo>
                  <a:pt x="1633012" y="193801"/>
                  <a:pt x="1656184" y="302724"/>
                  <a:pt x="1656184" y="417060"/>
                </a:cubicBezTo>
                <a:cubicBezTo>
                  <a:pt x="1656184" y="874403"/>
                  <a:pt x="1285435" y="1245152"/>
                  <a:pt x="828092" y="1245152"/>
                </a:cubicBezTo>
                <a:cubicBezTo>
                  <a:pt x="370749" y="1245152"/>
                  <a:pt x="0" y="874403"/>
                  <a:pt x="0" y="417060"/>
                </a:cubicBezTo>
                <a:cubicBezTo>
                  <a:pt x="0" y="302724"/>
                  <a:pt x="23172" y="193801"/>
                  <a:pt x="65076" y="94729"/>
                </a:cubicBezTo>
                <a:lnTo>
                  <a:pt x="11649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123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846" userDrawn="1">
          <p15:clr>
            <a:srgbClr val="FBAE40"/>
          </p15:clr>
        </p15:guide>
        <p15:guide id="3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21B6-8BCC-7355-6F0B-31F7C41D8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65125"/>
            <a:ext cx="10801349" cy="61560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3837-DBDD-2337-C3B6-AD534813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825625"/>
            <a:ext cx="10801350" cy="4351338"/>
          </a:xfrm>
        </p:spPr>
        <p:txBody>
          <a:bodyPr l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5CEF-3F7D-BADF-008C-3EDDEC6F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EA77-AE18-70EE-903C-50D1018C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DC459D5-E572-C7D8-6814-C848B9206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9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C884B-FBBB-38EA-CD0A-B47DD1A7CFDB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9DD79E5-8573-CB95-42DE-B82F92DD63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E21B6-8BCC-7355-6F0B-31F7C41D8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65125"/>
            <a:ext cx="10801349" cy="61560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3837-DBDD-2337-C3B6-AD534813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97154"/>
            <a:ext cx="10801350" cy="4351338"/>
          </a:xfrm>
        </p:spPr>
        <p:txBody>
          <a:bodyPr l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5CEF-3F7D-BADF-008C-3EDDEC6F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EA77-AE18-70EE-903C-50D1018C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21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FC76-2228-6405-1283-002621135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934" y="864295"/>
            <a:ext cx="10515600" cy="2852737"/>
          </a:xfrm>
        </p:spPr>
        <p:txBody>
          <a:bodyPr lIns="0" anchor="b">
            <a:normAutofit/>
          </a:bodyPr>
          <a:lstStyle>
            <a:lvl1pPr>
              <a:defRPr sz="40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422C-7DCB-4A77-77D8-54C91996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508" y="3717032"/>
            <a:ext cx="105156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DD87571-5A2C-A7B0-A795-6A7FD983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1F1F8E6-6997-41CB-B50B-F072C7BF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8E1026A-D82C-F17A-E477-FDC3C841F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349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FC76-2228-6405-1283-002621135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934" y="864295"/>
            <a:ext cx="10515600" cy="2852737"/>
          </a:xfrm>
        </p:spPr>
        <p:txBody>
          <a:bodyPr lIns="0" anchor="b">
            <a:normAutofit/>
          </a:bodyPr>
          <a:lstStyle>
            <a:lvl1pPr>
              <a:defRPr sz="40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422C-7DCB-4A77-77D8-54C91996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508" y="3717032"/>
            <a:ext cx="105156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C7B34-A7B8-7076-F2CD-83E7B7563C6C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680DA4-4F68-3593-1BDB-06D74F470D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5C8D2B-607C-5D74-F48A-03E5C74B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151C76-1CFD-CA96-4B7B-1A9E891D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732888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6F52-9961-5B3E-E96D-B84F2DAF4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2E50-2FF7-D771-3E2D-F629D6168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55D00-1119-741E-B956-F272CAACB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075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F9AB36-A98B-688C-6EC5-AE88C330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3F0B03-D375-4BFF-DE73-C55DF574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175079-B27E-CB14-C863-5FE266E9D4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3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6F52-9961-5B3E-E96D-B84F2DAF4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2E50-2FF7-D771-3E2D-F629D6168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55D00-1119-741E-B956-F272CAACB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797" y="1848200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84D5C-82B0-C7DE-992F-E4222859C9AF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CCAB12F-E2D6-7A4B-EBC9-82FC430EBD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9BB806-A458-1A55-803D-65FC3B2D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40029A5-AB4B-A9F3-CA7F-B4568098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737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1E65-38F8-56BC-3143-201E85EE4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241" y="365125"/>
            <a:ext cx="10794433" cy="61560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4F8A-02AF-5FD2-7790-F7281671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24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19D8-C678-C065-81CD-EF41A456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42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420A7-C9B1-B1AA-897F-69844A820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63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814D7-C987-8166-10C5-069D880F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5636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97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0B83F-2589-10C7-38AE-8AA479B5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75" y="365125"/>
            <a:ext cx="10789300" cy="61560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3BCDD-50B0-F689-F6C1-8D6EBADD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375" y="1825625"/>
            <a:ext cx="10789300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F195-DEBD-647A-76FB-40B04B298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D779-8AEC-4808-B8EB-7E47C9B3B091}" type="datetime1">
              <a:rPr lang="en-SG" smtClean="0"/>
              <a:t>20/2/2024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E67A-892F-C9CE-2448-6BDC4FBA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B663-536F-5716-18CB-B08B719C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45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64" r:id="rId8"/>
    <p:sldLayoutId id="2147483663" r:id="rId9"/>
    <p:sldLayoutId id="2147483653" r:id="rId10"/>
    <p:sldLayoutId id="2147483654" r:id="rId11"/>
    <p:sldLayoutId id="2147483665" r:id="rId12"/>
    <p:sldLayoutId id="2147483655" r:id="rId13"/>
    <p:sldLayoutId id="2147483656" r:id="rId14"/>
    <p:sldLayoutId id="2147483666" r:id="rId15"/>
    <p:sldLayoutId id="2147483657" r:id="rId16"/>
    <p:sldLayoutId id="2147483667" r:id="rId17"/>
    <p:sldLayoutId id="2147483658" r:id="rId18"/>
    <p:sldLayoutId id="2147483659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Josefin Sans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6393-3E64-C571-9337-F8937DBB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340768"/>
            <a:ext cx="8425011" cy="2304256"/>
          </a:xfrm>
        </p:spPr>
        <p:txBody>
          <a:bodyPr>
            <a:normAutofit/>
          </a:bodyPr>
          <a:lstStyle/>
          <a:p>
            <a:r>
              <a:rPr lang="en-SG" dirty="0"/>
              <a:t>Pilot Study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FF6AF-753F-FAE0-76D4-77A709052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899" y="3979788"/>
            <a:ext cx="7776864" cy="1512168"/>
          </a:xfrm>
        </p:spPr>
        <p:txBody>
          <a:bodyPr>
            <a:noAutofit/>
          </a:bodyPr>
          <a:lstStyle/>
          <a:p>
            <a:r>
              <a:rPr lang="en-US" dirty="0"/>
              <a:t>Client: </a:t>
            </a:r>
            <a:r>
              <a:rPr lang="en-US" dirty="0" err="1"/>
              <a:t>Exyte</a:t>
            </a:r>
            <a:endParaRPr lang="en-US" dirty="0"/>
          </a:p>
          <a:p>
            <a:r>
              <a:rPr lang="en-US" dirty="0"/>
              <a:t>Location: Singapore</a:t>
            </a:r>
          </a:p>
          <a:p>
            <a:r>
              <a:rPr lang="en-US" dirty="0"/>
              <a:t>Date : 20 Dec 2023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BB988-BDAE-8D9C-72FE-2D8CAA22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9315"/>
            <a:ext cx="4362450" cy="273367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B7503C6-576F-C984-FB94-69EE45537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4193108"/>
            <a:ext cx="2760491" cy="113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174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B8C4-CFDD-4FE2-FD37-E137F51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0"/>
            <a:ext cx="10801349" cy="615603"/>
          </a:xfrm>
        </p:spPr>
        <p:txBody>
          <a:bodyPr/>
          <a:lstStyle/>
          <a:p>
            <a:r>
              <a:rPr lang="en-SG" dirty="0"/>
              <a:t>Alternative proposal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E340F-EE8F-3FD5-3DE0-7B61EB42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F2454-3373-3C77-8B44-EE7FB245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10</a:t>
            </a:fld>
            <a:endParaRPr lang="en-S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66D399B-E4F3-0C19-12CD-051BD8C70878}"/>
              </a:ext>
            </a:extLst>
          </p:cNvPr>
          <p:cNvGrpSpPr/>
          <p:nvPr/>
        </p:nvGrpSpPr>
        <p:grpSpPr>
          <a:xfrm>
            <a:off x="683939" y="613713"/>
            <a:ext cx="9577139" cy="5696599"/>
            <a:chOff x="683939" y="613713"/>
            <a:chExt cx="9577139" cy="569659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2D4310B-C277-FB97-878E-F5B9759E91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39" y="613713"/>
              <a:ext cx="9577139" cy="5696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B749F2-1373-C08E-CECE-EDD9D7D2C915}"/>
                </a:ext>
              </a:extLst>
            </p:cNvPr>
            <p:cNvGrpSpPr/>
            <p:nvPr/>
          </p:nvGrpSpPr>
          <p:grpSpPr>
            <a:xfrm>
              <a:off x="5797164" y="4320053"/>
              <a:ext cx="216024" cy="506778"/>
              <a:chOff x="6132003" y="4437112"/>
              <a:chExt cx="216024" cy="50677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D4A077D-2FA3-78AD-DC1D-E8C2635BD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0016" y="4437112"/>
                <a:ext cx="0" cy="3600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lowchart: Collate 9">
                <a:extLst>
                  <a:ext uri="{FF2B5EF4-FFF2-40B4-BE49-F238E27FC236}">
                    <a16:creationId xmlns:a16="http://schemas.microsoft.com/office/drawing/2014/main" id="{B33840A0-CD09-B443-3783-EF769A2D4D29}"/>
                  </a:ext>
                </a:extLst>
              </p:cNvPr>
              <p:cNvSpPr/>
              <p:nvPr/>
            </p:nvSpPr>
            <p:spPr>
              <a:xfrm>
                <a:off x="6132003" y="4583850"/>
                <a:ext cx="216024" cy="360040"/>
              </a:xfrm>
              <a:prstGeom prst="flowChartCollat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E8BB92-CF89-FA41-C265-630CDD06A42B}"/>
                </a:ext>
              </a:extLst>
            </p:cNvPr>
            <p:cNvCxnSpPr>
              <a:cxnSpLocks/>
            </p:cNvCxnSpPr>
            <p:nvPr/>
          </p:nvCxnSpPr>
          <p:spPr>
            <a:xfrm>
              <a:off x="5905176" y="4781207"/>
              <a:ext cx="0" cy="3600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7152B9-3BE9-B8B2-6CC0-F21E88AE2E2A}"/>
                </a:ext>
              </a:extLst>
            </p:cNvPr>
            <p:cNvSpPr/>
            <p:nvPr/>
          </p:nvSpPr>
          <p:spPr>
            <a:xfrm>
              <a:off x="5339998" y="4961227"/>
              <a:ext cx="1130357" cy="5040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/>
                <a:t>EQ tank 1 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08DCF5C-6979-584B-2668-030E4B91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8699" y="1124743"/>
            <a:ext cx="2520355" cy="37020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Provision to divert Chem drain (due to high fluoride) to Eq tank 1 whenever there is a surge of fluoride in Eq tank 3 </a:t>
            </a:r>
          </a:p>
          <a:p>
            <a:r>
              <a:rPr lang="en-US" dirty="0"/>
              <a:t>When fluoride in Eq tank 3 is high, HFW line will stop and LSR A1 diversion will begin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*Open for discussion*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AF67D9-D442-32C5-6486-C1B133DC548E}"/>
              </a:ext>
            </a:extLst>
          </p:cNvPr>
          <p:cNvSpPr/>
          <p:nvPr/>
        </p:nvSpPr>
        <p:spPr>
          <a:xfrm>
            <a:off x="479376" y="3933056"/>
            <a:ext cx="1584174" cy="893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37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55EA-E2CD-8E38-434F-927A7AA3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09AB3-3DB5-12D6-C261-43A90A29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3112E-7A95-D10A-DB89-0A446521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11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EA0506-4ED3-9BFC-1181-A9FA42B7E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657059"/>
              </p:ext>
            </p:extLst>
          </p:nvPr>
        </p:nvGraphicFramePr>
        <p:xfrm>
          <a:off x="1919536" y="1484784"/>
          <a:ext cx="81280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36432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35479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5617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8428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 number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ETA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0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Membranes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BW30 PRO-4040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 issued 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POGIH22357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Jan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6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Pressure vessels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 issued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POGIH22329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Jan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5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pressure hose to upgrade existing setup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 delivery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Jan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1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Fittings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Procured and delivered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64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DC63-9277-ACC2-08D4-0035FD23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60E82-E516-3C0A-772A-DE8BE22D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3B757-DE6D-8329-9516-3AC18566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6" name="Picture 5" descr="A blue and white rectangular object with text&#10;&#10;Description automatically generated with medium confidence">
            <a:extLst>
              <a:ext uri="{FF2B5EF4-FFF2-40B4-BE49-F238E27FC236}">
                <a16:creationId xmlns:a16="http://schemas.microsoft.com/office/drawing/2014/main" id="{8082B051-AE12-495E-0EDE-B352D8593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85" y="1124744"/>
            <a:ext cx="8266429" cy="48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6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5D8A-32F0-C80D-0F08-EC593AA3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C1A68-3E8C-9D7E-092A-D2714807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5108E-1779-F877-BF0D-F8C183F8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13</a:t>
            </a:fld>
            <a:endParaRPr lang="en-SG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3A7F3EC-E32C-7D6A-5AE3-57375CD46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549292-C350-659C-73D1-2B8CFA1B07E6}"/>
              </a:ext>
            </a:extLst>
          </p:cNvPr>
          <p:cNvGrpSpPr/>
          <p:nvPr/>
        </p:nvGrpSpPr>
        <p:grpSpPr>
          <a:xfrm>
            <a:off x="2576204" y="1542849"/>
            <a:ext cx="7039592" cy="3772302"/>
            <a:chOff x="-45492" y="837537"/>
            <a:chExt cx="9144000" cy="3673899"/>
          </a:xfrm>
        </p:grpSpPr>
        <p:pic>
          <p:nvPicPr>
            <p:cNvPr id="8" name="Picture 7" descr="A picture containing indoor, blue&#10;&#10;Description automatically generated">
              <a:extLst>
                <a:ext uri="{FF2B5EF4-FFF2-40B4-BE49-F238E27FC236}">
                  <a16:creationId xmlns:a16="http://schemas.microsoft.com/office/drawing/2014/main" id="{EF8AB770-1B63-E518-2CBD-F7E16B8FB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5492" y="837537"/>
              <a:ext cx="9144000" cy="3673899"/>
            </a:xfrm>
            <a:prstGeom prst="rect">
              <a:avLst/>
            </a:prstGeom>
          </p:spPr>
        </p:pic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869D2D80-4467-46C3-FECD-2EE448DA4624}"/>
                </a:ext>
              </a:extLst>
            </p:cNvPr>
            <p:cNvSpPr txBox="1"/>
            <p:nvPr/>
          </p:nvSpPr>
          <p:spPr>
            <a:xfrm>
              <a:off x="1137895" y="1808479"/>
              <a:ext cx="1709938" cy="134747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Feed Tank</a:t>
              </a:r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57B592EC-0A25-6C18-EC38-5019C0C17FC5}"/>
                </a:ext>
              </a:extLst>
            </p:cNvPr>
            <p:cNvSpPr txBox="1"/>
            <p:nvPr/>
          </p:nvSpPr>
          <p:spPr>
            <a:xfrm>
              <a:off x="2696349" y="1966371"/>
              <a:ext cx="1586610" cy="84655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Micron filters (CF &amp; ACF)</a:t>
              </a:r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EEF8CF09-1459-0303-4502-F7910B86EDB1}"/>
                </a:ext>
              </a:extLst>
            </p:cNvPr>
            <p:cNvSpPr txBox="1"/>
            <p:nvPr/>
          </p:nvSpPr>
          <p:spPr>
            <a:xfrm>
              <a:off x="5511680" y="1847254"/>
              <a:ext cx="1830817" cy="6800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Membrane</a:t>
              </a:r>
              <a:endParaRPr lang="en-US" sz="110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B4DE69F7-F7EE-B850-3B55-B4AA2AACA992}"/>
                </a:ext>
              </a:extLst>
            </p:cNvPr>
            <p:cNvSpPr txBox="1"/>
            <p:nvPr/>
          </p:nvSpPr>
          <p:spPr>
            <a:xfrm>
              <a:off x="4092856" y="3307402"/>
              <a:ext cx="1259405" cy="65921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Feed </a:t>
              </a:r>
              <a:r>
                <a:rPr lang="en-US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Pump</a:t>
              </a:r>
              <a:endParaRPr lang="en-US" sz="110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11EF6F30-6D7D-F380-6EB6-54CDEC557895}"/>
                </a:ext>
              </a:extLst>
            </p:cNvPr>
            <p:cNvSpPr txBox="1"/>
            <p:nvPr/>
          </p:nvSpPr>
          <p:spPr>
            <a:xfrm>
              <a:off x="5549467" y="3414791"/>
              <a:ext cx="1259405" cy="109664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HP Pump</a:t>
              </a:r>
              <a:endParaRPr lang="en-US" sz="110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267CE122-1CD3-A9D8-93BF-E580096F595E}"/>
                </a:ext>
              </a:extLst>
            </p:cNvPr>
            <p:cNvSpPr txBox="1"/>
            <p:nvPr/>
          </p:nvSpPr>
          <p:spPr>
            <a:xfrm>
              <a:off x="7375997" y="1485314"/>
              <a:ext cx="1259406" cy="13976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Control Panel</a:t>
              </a: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B60513FB-8DF3-6A06-2963-A998D3294106}"/>
                </a:ext>
              </a:extLst>
            </p:cNvPr>
            <p:cNvSpPr txBox="1"/>
            <p:nvPr/>
          </p:nvSpPr>
          <p:spPr>
            <a:xfrm>
              <a:off x="4229191" y="2382095"/>
              <a:ext cx="1217781" cy="5629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206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Pressure Gauge</a:t>
              </a:r>
            </a:p>
          </p:txBody>
        </p:sp>
      </p:grpSp>
      <p:sp>
        <p:nvSpPr>
          <p:cNvPr id="16" name="Rectangle 18">
            <a:extLst>
              <a:ext uri="{FF2B5EF4-FFF2-40B4-BE49-F238E27FC236}">
                <a16:creationId xmlns:a16="http://schemas.microsoft.com/office/drawing/2014/main" id="{8EF79F00-EBEF-B78E-AC0F-3093807E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4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FC794E-C8A4-C66F-7DD2-8F6F59295953}"/>
              </a:ext>
            </a:extLst>
          </p:cNvPr>
          <p:cNvSpPr/>
          <p:nvPr/>
        </p:nvSpPr>
        <p:spPr>
          <a:xfrm>
            <a:off x="335360" y="1412776"/>
            <a:ext cx="3960440" cy="23762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5F540-8DC0-1219-7E36-2D70ACAD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Membrane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FD5D-4089-659C-756C-93A71ACFA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/>
              <a:t>Filmtec</a:t>
            </a:r>
            <a:r>
              <a:rPr lang="en-US" b="1" dirty="0"/>
              <a:t>™ BW30 PRO-4040 PILOT</a:t>
            </a:r>
          </a:p>
          <a:p>
            <a:r>
              <a:rPr lang="en-US" dirty="0"/>
              <a:t>Active Area: 85 </a:t>
            </a:r>
            <a:r>
              <a:rPr lang="en-US" dirty="0" err="1"/>
              <a:t>sqft</a:t>
            </a:r>
            <a:r>
              <a:rPr lang="en-US" dirty="0"/>
              <a:t> (7.9 m2)</a:t>
            </a:r>
          </a:p>
          <a:p>
            <a:r>
              <a:rPr lang="en-US" dirty="0"/>
              <a:t>Permeate Flow: 2600 gpd</a:t>
            </a:r>
          </a:p>
          <a:p>
            <a:r>
              <a:rPr lang="en-US" dirty="0"/>
              <a:t>Min Rejection: 99.5%</a:t>
            </a:r>
          </a:p>
          <a:p>
            <a:r>
              <a:rPr lang="en-US" dirty="0"/>
              <a:t>Lenth: 40”</a:t>
            </a:r>
          </a:p>
          <a:p>
            <a:r>
              <a:rPr lang="en-US" dirty="0"/>
              <a:t>Diameter: 3.9”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Fortilife</a:t>
            </a:r>
            <a:r>
              <a:rPr lang="en-US" b="1" dirty="0"/>
              <a:t>™ CR100-4040 PILOT</a:t>
            </a:r>
          </a:p>
          <a:p>
            <a:r>
              <a:rPr lang="en-US" dirty="0"/>
              <a:t>Active Area: 78 </a:t>
            </a:r>
            <a:r>
              <a:rPr lang="en-US" dirty="0" err="1"/>
              <a:t>sqft</a:t>
            </a:r>
            <a:r>
              <a:rPr lang="en-US" dirty="0"/>
              <a:t> (7.25 m2)</a:t>
            </a:r>
          </a:p>
          <a:p>
            <a:r>
              <a:rPr lang="en-US" dirty="0"/>
              <a:t>Permeate Flow: 2400 gpd</a:t>
            </a:r>
          </a:p>
          <a:p>
            <a:r>
              <a:rPr lang="en-US" dirty="0"/>
              <a:t>Min Rejection: 99.4%</a:t>
            </a:r>
          </a:p>
          <a:p>
            <a:r>
              <a:rPr lang="en-US" dirty="0"/>
              <a:t>Lenth: 40”</a:t>
            </a:r>
          </a:p>
          <a:p>
            <a:r>
              <a:rPr lang="en-US" dirty="0"/>
              <a:t>Diameter: 3.9”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3465A-B4A2-CA6A-37E0-4252300C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B46B4-8380-F87C-3D48-B32F97A2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1C48E7-93C7-2441-CE33-17F790C1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1797154"/>
            <a:ext cx="467742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1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F9D0-8AFD-0AE6-0FB4-3EAAD13B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3A5ED-EED4-FD2D-4B44-CE085E81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1</a:t>
            </a:r>
          </a:p>
          <a:p>
            <a:pPr lvl="1"/>
            <a:r>
              <a:rPr lang="en-US" dirty="0"/>
              <a:t>1-2 m3 of mixed LSR + HFW</a:t>
            </a:r>
          </a:p>
          <a:p>
            <a:pPr lvl="1"/>
            <a:r>
              <a:rPr lang="en-US" dirty="0"/>
              <a:t>Continuous Semi-batch Operation</a:t>
            </a:r>
          </a:p>
          <a:p>
            <a:pPr lvl="1"/>
            <a:r>
              <a:rPr lang="en-US" dirty="0"/>
              <a:t>3-6 hours within 1 day</a:t>
            </a:r>
          </a:p>
          <a:p>
            <a:pPr lvl="1"/>
            <a:r>
              <a:rPr lang="en-US" dirty="0"/>
              <a:t>Feed Rate: 0.4 m3/</a:t>
            </a:r>
            <a:r>
              <a:rPr lang="en-US" dirty="0" err="1"/>
              <a:t>hr</a:t>
            </a:r>
            <a:endParaRPr lang="en-US" dirty="0"/>
          </a:p>
          <a:p>
            <a:pPr lvl="1"/>
            <a:endParaRPr lang="en-US" dirty="0"/>
          </a:p>
          <a:p>
            <a:r>
              <a:rPr lang="en-US"/>
              <a:t>Run 2</a:t>
            </a:r>
            <a:endParaRPr lang="en-US" dirty="0"/>
          </a:p>
          <a:p>
            <a:pPr lvl="1"/>
            <a:r>
              <a:rPr lang="en-US" dirty="0"/>
              <a:t>4-8 m3 of mixed LSR + HFW</a:t>
            </a:r>
          </a:p>
          <a:p>
            <a:pPr lvl="1"/>
            <a:r>
              <a:rPr lang="en-US" dirty="0"/>
              <a:t>Daily Semi-batch Operation</a:t>
            </a:r>
          </a:p>
          <a:p>
            <a:pPr lvl="1"/>
            <a:r>
              <a:rPr lang="en-US" dirty="0"/>
              <a:t>3-6 hours daily for 4 days</a:t>
            </a:r>
          </a:p>
          <a:p>
            <a:pPr lvl="1"/>
            <a:r>
              <a:rPr lang="en-US" dirty="0"/>
              <a:t>Feed Rate: 0.4 m3/</a:t>
            </a:r>
            <a:r>
              <a:rPr lang="en-US" dirty="0" err="1"/>
              <a:t>hr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3CEA0-4688-BF6C-676E-CE351CB7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E19F9-9F50-14E7-331E-BC5F7B0C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834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22A5-15BC-0FFF-79DB-19879433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87BE-3108-232A-3C1C-654614CA2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ROI Feed Pressure over Time</a:t>
            </a:r>
          </a:p>
          <a:p>
            <a:r>
              <a:rPr lang="en-US" dirty="0"/>
              <a:t>ROI Effluent Conductivity over Time</a:t>
            </a:r>
          </a:p>
          <a:p>
            <a:r>
              <a:rPr lang="en-US" dirty="0"/>
              <a:t>ROI Reject Concentration over time</a:t>
            </a:r>
          </a:p>
          <a:p>
            <a:endParaRPr lang="en-US" dirty="0"/>
          </a:p>
          <a:p>
            <a:r>
              <a:rPr lang="en-US" dirty="0"/>
              <a:t>Sample of Combined Effluent water</a:t>
            </a:r>
          </a:p>
          <a:p>
            <a:r>
              <a:rPr lang="en-US" dirty="0"/>
              <a:t>Sample of Combined Reject water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9B7FC-6A48-EDFB-CA37-51F02860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BA55B-B635-8794-172D-C9AF9A79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830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CF97-B7A9-5B7F-D82B-EE432B01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2299-8A64-2081-6E16-B7E0494DB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Basis will be updated accordingly to the test</a:t>
            </a:r>
          </a:p>
          <a:p>
            <a:r>
              <a:rPr lang="en-US" dirty="0"/>
              <a:t>Update RO Projection</a:t>
            </a:r>
          </a:p>
          <a:p>
            <a:r>
              <a:rPr lang="en-US" dirty="0"/>
              <a:t>Update </a:t>
            </a:r>
            <a:r>
              <a:rPr lang="en-US" dirty="0" err="1"/>
              <a:t>Antiscalant</a:t>
            </a:r>
            <a:r>
              <a:rPr lang="en-US" dirty="0"/>
              <a:t> Projection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D2255-AF25-1185-147F-37FAB700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A801D-5EFD-7DBA-93C6-0B9D6845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8071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9A10-FE13-6811-1466-B14DB97F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9ADB9-B4FB-9B2A-5823-5090C9A7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C7A2-97B4-6A29-919C-4C935DD2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18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F897B-C146-CC15-B8D4-072BF667B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26728"/>
              </p:ext>
            </p:extLst>
          </p:nvPr>
        </p:nvGraphicFramePr>
        <p:xfrm>
          <a:off x="3143671" y="1484784"/>
          <a:ext cx="5904657" cy="3217552"/>
        </p:xfrm>
        <a:graphic>
          <a:graphicData uri="http://schemas.openxmlformats.org/drawingml/2006/table">
            <a:tbl>
              <a:tblPr firstRow="1"/>
              <a:tblGrid>
                <a:gridCol w="749892">
                  <a:extLst>
                    <a:ext uri="{9D8B030D-6E8A-4147-A177-3AD203B41FA5}">
                      <a16:colId xmlns:a16="http://schemas.microsoft.com/office/drawing/2014/main" val="809075829"/>
                    </a:ext>
                  </a:extLst>
                </a:gridCol>
                <a:gridCol w="3406987">
                  <a:extLst>
                    <a:ext uri="{9D8B030D-6E8A-4147-A177-3AD203B41FA5}">
                      <a16:colId xmlns:a16="http://schemas.microsoft.com/office/drawing/2014/main" val="700603865"/>
                    </a:ext>
                  </a:extLst>
                </a:gridCol>
                <a:gridCol w="1747778">
                  <a:extLst>
                    <a:ext uri="{9D8B030D-6E8A-4147-A177-3AD203B41FA5}">
                      <a16:colId xmlns:a16="http://schemas.microsoft.com/office/drawing/2014/main" val="2943511166"/>
                    </a:ext>
                  </a:extLst>
                </a:gridCol>
              </a:tblGrid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Event 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2C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2C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2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75913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Pilot Readiness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25-Jan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163616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02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 Collection at Site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18-Jan to 25-Jan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194593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Micron/Exyte witness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01-Feb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26290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04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Pilot Operation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26-Jan to 08-Feb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235192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05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Report Preparation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09-Feb to 22-Feb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93358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06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Draft Submission Review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23-Feb to 07-Mar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189112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07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Final Report Submission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08-Mar to 15-Mar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3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555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7CFF-93F0-D029-B53A-3630BB74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95B5E-61E0-5529-5564-9D702680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BB928-5FD1-01E2-377E-24460C46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19</a:t>
            </a:fld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CF0B0-3A58-2839-02C7-A3868CEFC6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BD615E-2FD0-BB66-1EE9-57B6545D0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168" y="1330827"/>
            <a:ext cx="5237665" cy="35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4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1A387-1097-CBDB-540C-47AA4A11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6026A-3D6C-A42A-4CF5-5FFF6465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2</a:t>
            </a:fld>
            <a:endParaRPr lang="en-S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8371D0-4336-6934-0123-F83A525D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65125"/>
            <a:ext cx="12673482" cy="615603"/>
          </a:xfrm>
        </p:spPr>
        <p:txBody>
          <a:bodyPr>
            <a:normAutofit/>
          </a:bodyPr>
          <a:lstStyle/>
          <a:p>
            <a:r>
              <a:rPr lang="en-US" sz="2800" dirty="0"/>
              <a:t>Overall Process Description</a:t>
            </a:r>
            <a:endParaRPr lang="en-SG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783FD-CB33-7430-C1F1-D48BEAF6C4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59" y="1700808"/>
            <a:ext cx="9567082" cy="24289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234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00F3-5DCC-7224-BFB5-2CD03FAD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19D6-52A9-51D0-7F32-1AAAE3A3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124744"/>
            <a:ext cx="10801350" cy="4351338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Confirm water analysis of the raw samples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Confirm water analysis of the mixed sample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Confirm final brine quality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Check for any anomalies in water analysis such as high F, NO3,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etc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Calculate the optimal mixing ratios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Calculate scaling potential 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Calculate maximum recovery that can be achieved 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Confirm </a:t>
            </a:r>
            <a:r>
              <a:rPr lang="en-US" sz="1800" dirty="0">
                <a:solidFill>
                  <a:srgbClr val="00206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≥</a:t>
            </a: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75% recovery 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Confirm permeate water quality meets KPIs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Confirm operating pressures and flow rates</a:t>
            </a:r>
            <a:endParaRPr lang="en-US" sz="18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AA7A4-2A00-80F3-F169-F296F014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4F2B0-02D3-F64A-BAB9-A184A33C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295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9CDA-9DA0-2D87-EEEE-E6AB5837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65125"/>
            <a:ext cx="12673482" cy="615603"/>
          </a:xfrm>
        </p:spPr>
        <p:txBody>
          <a:bodyPr>
            <a:normAutofit/>
          </a:bodyPr>
          <a:lstStyle/>
          <a:p>
            <a:r>
              <a:rPr lang="en-US" sz="2800" dirty="0"/>
              <a:t>Target Operation</a:t>
            </a:r>
            <a:endParaRPr lang="en-SG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8D028-EE93-EC3B-623D-C9CE188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33CE6-02FF-FC50-FC64-279E1C5A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4</a:t>
            </a:fld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6215B3-93AB-5F64-D629-76D4CC53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74" y="1196752"/>
            <a:ext cx="5679261" cy="4534835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D9822EE-9C26-5817-24A8-64EF55E82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232" y="1628800"/>
            <a:ext cx="33124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Design Basis will be adjusted depending on the received water quality</a:t>
            </a:r>
          </a:p>
        </p:txBody>
      </p:sp>
    </p:spTree>
    <p:extLst>
      <p:ext uri="{BB962C8B-B14F-4D97-AF65-F5344CB8AC3E}">
        <p14:creationId xmlns:p14="http://schemas.microsoft.com/office/powerpoint/2010/main" val="376402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37C0-97C9-5328-0A5C-5C3EB7C8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39" y="0"/>
            <a:ext cx="10801349" cy="615603"/>
          </a:xfrm>
        </p:spPr>
        <p:txBody>
          <a:bodyPr/>
          <a:lstStyle/>
          <a:p>
            <a:r>
              <a:rPr lang="en-US" dirty="0"/>
              <a:t>HFW and LSR sampling points – Run 1 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1A787-7DCC-F712-7A49-70F1B138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7DC73-458B-1644-E20B-2DB49EC9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5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DDA006-9C6A-964C-0FDB-D9AB19F7F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08940"/>
              </p:ext>
            </p:extLst>
          </p:nvPr>
        </p:nvGraphicFramePr>
        <p:xfrm>
          <a:off x="931589" y="591126"/>
          <a:ext cx="10533385" cy="509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677">
                  <a:extLst>
                    <a:ext uri="{9D8B030D-6E8A-4147-A177-3AD203B41FA5}">
                      <a16:colId xmlns:a16="http://schemas.microsoft.com/office/drawing/2014/main" val="3364270645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21128157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4196256682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2843076095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407259173"/>
                    </a:ext>
                  </a:extLst>
                </a:gridCol>
              </a:tblGrid>
              <a:tr h="74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Sampling points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 (L)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volume (L)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per week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quantity per week (L)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74834"/>
                  </a:ext>
                </a:extLst>
              </a:tr>
              <a:tr h="296666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HFW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589835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SG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SG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</a:t>
                      </a:r>
                      <a:br>
                        <a:rPr lang="en-US" dirty="0"/>
                      </a:br>
                      <a:r>
                        <a:rPr lang="en-US" dirty="0"/>
                        <a:t>(1m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437849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A2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67844"/>
                  </a:ext>
                </a:extLst>
              </a:tr>
              <a:tr h="74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Chem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54299"/>
                  </a:ext>
                </a:extLst>
              </a:tr>
              <a:tr h="964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Corrosive gas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18890"/>
                  </a:ext>
                </a:extLst>
              </a:tr>
              <a:tr h="296666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LSR A2</a:t>
                      </a:r>
                      <a:endParaRPr lang="en-SG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671330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LSR A2 transfer pump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</a:t>
                      </a:r>
                    </a:p>
                    <a:p>
                      <a:pPr algn="ctr"/>
                      <a:r>
                        <a:rPr lang="en-US" dirty="0"/>
                        <a:t>(1m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1834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33DE04-F52F-57E2-25E3-17B22A84B413}"/>
              </a:ext>
            </a:extLst>
          </p:cNvPr>
          <p:cNvSpPr txBox="1"/>
          <p:nvPr/>
        </p:nvSpPr>
        <p:spPr>
          <a:xfrm>
            <a:off x="839416" y="5754092"/>
            <a:ext cx="1013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*Collect in two separate 20 L carboys and mixing will be done in GIH lab, </a:t>
            </a:r>
            <a:r>
              <a:rPr lang="en-SG" dirty="0"/>
              <a:t>LSR A1 feed is not required</a:t>
            </a:r>
          </a:p>
          <a:p>
            <a:r>
              <a:rPr lang="en-US" dirty="0"/>
              <a:t>Sample to be collected once per 12-hour shift</a:t>
            </a:r>
          </a:p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951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37C0-97C9-5328-0A5C-5C3EB7C8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39" y="0"/>
            <a:ext cx="10801349" cy="615603"/>
          </a:xfrm>
        </p:spPr>
        <p:txBody>
          <a:bodyPr/>
          <a:lstStyle/>
          <a:p>
            <a:r>
              <a:rPr lang="en-US" dirty="0"/>
              <a:t>HFW and LSR sampling points – Run 2 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1A787-7DCC-F712-7A49-70F1B138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7DC73-458B-1644-E20B-2DB49EC9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6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DDA006-9C6A-964C-0FDB-D9AB19F7F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319667"/>
              </p:ext>
            </p:extLst>
          </p:nvPr>
        </p:nvGraphicFramePr>
        <p:xfrm>
          <a:off x="931589" y="591126"/>
          <a:ext cx="10533385" cy="509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677">
                  <a:extLst>
                    <a:ext uri="{9D8B030D-6E8A-4147-A177-3AD203B41FA5}">
                      <a16:colId xmlns:a16="http://schemas.microsoft.com/office/drawing/2014/main" val="3364270645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21128157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4196256682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2843076095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407259173"/>
                    </a:ext>
                  </a:extLst>
                </a:gridCol>
              </a:tblGrid>
              <a:tr h="74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Sampling points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 (L)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volume (L)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per week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quantity per week (L)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74834"/>
                  </a:ext>
                </a:extLst>
              </a:tr>
              <a:tr h="296666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HFW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589835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  <a:endParaRPr lang="en-SG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SG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 </a:t>
                      </a:r>
                      <a:br>
                        <a:rPr lang="en-US" dirty="0"/>
                      </a:br>
                      <a:r>
                        <a:rPr lang="en-US" dirty="0"/>
                        <a:t>(4m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437849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A2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67844"/>
                  </a:ext>
                </a:extLst>
              </a:tr>
              <a:tr h="74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Chem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8*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54299"/>
                  </a:ext>
                </a:extLst>
              </a:tr>
              <a:tr h="964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Corrosive gas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8*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18890"/>
                  </a:ext>
                </a:extLst>
              </a:tr>
              <a:tr h="296666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LSR A2</a:t>
                      </a:r>
                      <a:endParaRPr lang="en-SG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671330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LSR A2 transfer pump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 </a:t>
                      </a:r>
                    </a:p>
                    <a:p>
                      <a:pPr algn="ctr"/>
                      <a:r>
                        <a:rPr lang="en-US" dirty="0"/>
                        <a:t>(4m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1834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33DE04-F52F-57E2-25E3-17B22A84B413}"/>
              </a:ext>
            </a:extLst>
          </p:cNvPr>
          <p:cNvSpPr txBox="1"/>
          <p:nvPr/>
        </p:nvSpPr>
        <p:spPr>
          <a:xfrm>
            <a:off x="839416" y="5754092"/>
            <a:ext cx="1013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*Collect in 8x separate 20 L carboys and mixing will be done in GIH lab, </a:t>
            </a:r>
            <a:r>
              <a:rPr lang="en-SG" dirty="0"/>
              <a:t>LSR A1 feed is not required</a:t>
            </a:r>
          </a:p>
          <a:p>
            <a:r>
              <a:rPr lang="en-US" dirty="0"/>
              <a:t>Sample to be collected once per 12-hour shift</a:t>
            </a:r>
          </a:p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347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0D14E81-5907-377D-CC2F-547883B4F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61938"/>
            <a:ext cx="1064895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48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7AF4-E3CB-EE21-EB6C-DA862317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analysis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E8427-6DD5-D46B-837D-89824D10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FA5DF-9B64-6BB0-532B-06B875D6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8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4C9A7C-FFA9-D242-9B54-5FD80BFF1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6744"/>
              </p:ext>
            </p:extLst>
          </p:nvPr>
        </p:nvGraphicFramePr>
        <p:xfrm>
          <a:off x="2351584" y="980728"/>
          <a:ext cx="698477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650">
                  <a:extLst>
                    <a:ext uri="{9D8B030D-6E8A-4147-A177-3AD203B41FA5}">
                      <a16:colId xmlns:a16="http://schemas.microsoft.com/office/drawing/2014/main" val="641893489"/>
                    </a:ext>
                  </a:extLst>
                </a:gridCol>
                <a:gridCol w="1663042">
                  <a:extLst>
                    <a:ext uri="{9D8B030D-6E8A-4147-A177-3AD203B41FA5}">
                      <a16:colId xmlns:a16="http://schemas.microsoft.com/office/drawing/2014/main" val="1284009749"/>
                    </a:ext>
                  </a:extLst>
                </a:gridCol>
                <a:gridCol w="1663042">
                  <a:extLst>
                    <a:ext uri="{9D8B030D-6E8A-4147-A177-3AD203B41FA5}">
                      <a16:colId xmlns:a16="http://schemas.microsoft.com/office/drawing/2014/main" val="345746080"/>
                    </a:ext>
                  </a:extLst>
                </a:gridCol>
                <a:gridCol w="1663042">
                  <a:extLst>
                    <a:ext uri="{9D8B030D-6E8A-4147-A177-3AD203B41FA5}">
                      <a16:colId xmlns:a16="http://schemas.microsoft.com/office/drawing/2014/main" val="3381347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Measured F (mg/L) </a:t>
                      </a:r>
                    </a:p>
                    <a:p>
                      <a:pPr algn="ctr"/>
                      <a:r>
                        <a:rPr lang="en-US" dirty="0"/>
                        <a:t>18 Aug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 (L)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Combined fluoride by calculation (mg/L)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3402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6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A1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SG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1076.6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2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HFW Gravity Drain A2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Chem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30857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8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Corrosive Gas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6789"/>
                  </a:ext>
                </a:extLst>
              </a:tr>
              <a:tr h="298832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81005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LSR A2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141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BC258E0-AB6A-C412-5EA1-592B5BECC8F5}"/>
              </a:ext>
            </a:extLst>
          </p:cNvPr>
          <p:cNvSpPr/>
          <p:nvPr/>
        </p:nvSpPr>
        <p:spPr>
          <a:xfrm>
            <a:off x="2207568" y="3789040"/>
            <a:ext cx="5472608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4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7AF4-E3CB-EE21-EB6C-DA862317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analysis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E8427-6DD5-D46B-837D-89824D10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FA5DF-9B64-6BB0-532B-06B875D6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9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4C9A7C-FFA9-D242-9B54-5FD80BFF1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835731"/>
              </p:ext>
            </p:extLst>
          </p:nvPr>
        </p:nvGraphicFramePr>
        <p:xfrm>
          <a:off x="1919536" y="1268760"/>
          <a:ext cx="8208912" cy="348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032">
                  <a:extLst>
                    <a:ext uri="{9D8B030D-6E8A-4147-A177-3AD203B41FA5}">
                      <a16:colId xmlns:a16="http://schemas.microsoft.com/office/drawing/2014/main" val="641893489"/>
                    </a:ext>
                  </a:extLst>
                </a:gridCol>
                <a:gridCol w="1614720">
                  <a:extLst>
                    <a:ext uri="{9D8B030D-6E8A-4147-A177-3AD203B41FA5}">
                      <a16:colId xmlns:a16="http://schemas.microsoft.com/office/drawing/2014/main" val="1284009749"/>
                    </a:ext>
                  </a:extLst>
                </a:gridCol>
                <a:gridCol w="1614720">
                  <a:extLst>
                    <a:ext uri="{9D8B030D-6E8A-4147-A177-3AD203B41FA5}">
                      <a16:colId xmlns:a16="http://schemas.microsoft.com/office/drawing/2014/main" val="3393026765"/>
                    </a:ext>
                  </a:extLst>
                </a:gridCol>
                <a:gridCol w="1614720">
                  <a:extLst>
                    <a:ext uri="{9D8B030D-6E8A-4147-A177-3AD203B41FA5}">
                      <a16:colId xmlns:a16="http://schemas.microsoft.com/office/drawing/2014/main" val="345746080"/>
                    </a:ext>
                  </a:extLst>
                </a:gridCol>
                <a:gridCol w="1614720">
                  <a:extLst>
                    <a:ext uri="{9D8B030D-6E8A-4147-A177-3AD203B41FA5}">
                      <a16:colId xmlns:a16="http://schemas.microsoft.com/office/drawing/2014/main" val="3381347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Measured F (mg/L) </a:t>
                      </a:r>
                    </a:p>
                    <a:p>
                      <a:pPr algn="ctr"/>
                      <a:r>
                        <a:rPr lang="en-US" dirty="0"/>
                        <a:t>18 Aug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Measured F (mg/L)</a:t>
                      </a:r>
                    </a:p>
                    <a:p>
                      <a:pPr algn="ctr"/>
                      <a:r>
                        <a:rPr lang="en-US" dirty="0"/>
                        <a:t>19 Aug, 6 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Measured F (mg/L)</a:t>
                      </a:r>
                    </a:p>
                    <a:p>
                      <a:pPr algn="ctr"/>
                      <a:r>
                        <a:rPr lang="en-US" dirty="0"/>
                        <a:t>20 Aug, 6 pm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Measured F (mg/L)</a:t>
                      </a:r>
                    </a:p>
                    <a:p>
                      <a:pPr algn="ctr"/>
                      <a:r>
                        <a:rPr lang="en-US" dirty="0"/>
                        <a:t>21 Aug, 11 am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3402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A1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2304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HFW Gravity Drain A2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Chem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30,857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27,953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15,132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82726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Corrosive Gas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36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diant 2023">
      <a:dk1>
        <a:srgbClr val="000000"/>
      </a:dk1>
      <a:lt1>
        <a:srgbClr val="FFFFFF"/>
      </a:lt1>
      <a:dk2>
        <a:srgbClr val="2D2082"/>
      </a:dk2>
      <a:lt2>
        <a:srgbClr val="FFFFFF"/>
      </a:lt2>
      <a:accent1>
        <a:srgbClr val="722CCF"/>
      </a:accent1>
      <a:accent2>
        <a:srgbClr val="AF31D3"/>
      </a:accent2>
      <a:accent3>
        <a:srgbClr val="2265D9"/>
      </a:accent3>
      <a:accent4>
        <a:srgbClr val="22B5D9"/>
      </a:accent4>
      <a:accent5>
        <a:srgbClr val="67E0D6"/>
      </a:accent5>
      <a:accent6>
        <a:srgbClr val="D8D8D8"/>
      </a:accent6>
      <a:hlink>
        <a:srgbClr val="2265D9"/>
      </a:hlink>
      <a:folHlink>
        <a:srgbClr val="67E0D6"/>
      </a:folHlink>
    </a:clrScheme>
    <a:fontScheme name="Gradiant Source Sans Pro 202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47ee4b-d4dc-40cd-997c-57bfdcd8b5cc">
      <Terms xmlns="http://schemas.microsoft.com/office/infopath/2007/PartnerControls"/>
    </lcf76f155ced4ddcb4097134ff3c332f>
    <TaxCatchAll xmlns="dfa653b6-8f75-49cd-860f-fac65c77d91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D5C67D-5204-4045-A123-174A94309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2758BC-E3FE-4BBD-B9DC-409065E5F059}">
  <ds:schemaRefs>
    <ds:schemaRef ds:uri="http://purl.org/dc/terms/"/>
    <ds:schemaRef ds:uri="http://schemas.openxmlformats.org/package/2006/metadata/core-properties"/>
    <ds:schemaRef ds:uri="790eb366-1edf-4210-8cc8-daf95cf94f67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cbb7701e-740f-430e-b8c6-18f08840caa7"/>
    <ds:schemaRef ds:uri="5a9c4a17-7b41-4005-bb24-7a097a2734c5"/>
  </ds:schemaRefs>
</ds:datastoreItem>
</file>

<file path=customXml/itemProps3.xml><?xml version="1.0" encoding="utf-8"?>
<ds:datastoreItem xmlns:ds="http://schemas.openxmlformats.org/officeDocument/2006/customXml" ds:itemID="{013C8AFF-8666-44CF-B4A7-2ED6671BC6E9}"/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813</Words>
  <Application>Microsoft Office PowerPoint</Application>
  <PresentationFormat>Widescreen</PresentationFormat>
  <Paragraphs>258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SimSun</vt:lpstr>
      <vt:lpstr>Arial</vt:lpstr>
      <vt:lpstr>Calibri</vt:lpstr>
      <vt:lpstr>Josefin Sans</vt:lpstr>
      <vt:lpstr>Josefin Sans Light</vt:lpstr>
      <vt:lpstr>Source Sans Pro</vt:lpstr>
      <vt:lpstr>Symbol</vt:lpstr>
      <vt:lpstr>Office Theme</vt:lpstr>
      <vt:lpstr>Pilot Study Review</vt:lpstr>
      <vt:lpstr>Overall Process Description</vt:lpstr>
      <vt:lpstr>Objectives</vt:lpstr>
      <vt:lpstr>Target Operation</vt:lpstr>
      <vt:lpstr>HFW and LSR sampling points – Run 1  </vt:lpstr>
      <vt:lpstr>HFW and LSR sampling points – Run 2  </vt:lpstr>
      <vt:lpstr>PowerPoint Presentation</vt:lpstr>
      <vt:lpstr>Sample analysis </vt:lpstr>
      <vt:lpstr>Sample analysis </vt:lpstr>
      <vt:lpstr>Alternative proposal</vt:lpstr>
      <vt:lpstr>Schedule</vt:lpstr>
      <vt:lpstr>Sampling Log</vt:lpstr>
      <vt:lpstr>Test Setup</vt:lpstr>
      <vt:lpstr>Membrane</vt:lpstr>
      <vt:lpstr>Test Run</vt:lpstr>
      <vt:lpstr>Data Collected</vt:lpstr>
      <vt:lpstr>Analysis</vt:lpstr>
      <vt:lpstr>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Sherly Foo</dc:creator>
  <cp:lastModifiedBy>Ho Jia Shin</cp:lastModifiedBy>
  <cp:revision>15</cp:revision>
  <dcterms:created xsi:type="dcterms:W3CDTF">2023-01-27T08:48:54Z</dcterms:created>
  <dcterms:modified xsi:type="dcterms:W3CDTF">2024-02-20T15:34:04Z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_dlc_DocIdItemGuid">
    <vt:lpwstr>56c05510-20ed-4b43-82a5-4132fd1e1392</vt:lpwstr>
  </property>
  <property fmtid="{D5CDD505-2E9C-101B-9397-08002B2CF9AE}" pid="4" name="MediaServiceImageTags">
    <vt:lpwstr/>
  </property>
</Properties>
</file>