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4"/>
  </p:sldMasterIdLst>
  <p:notesMasterIdLst>
    <p:notesMasterId r:id="rId14"/>
  </p:notesMasterIdLst>
  <p:sldIdLst>
    <p:sldId id="302" r:id="rId5"/>
    <p:sldId id="3875" r:id="rId6"/>
    <p:sldId id="3868" r:id="rId7"/>
    <p:sldId id="3871" r:id="rId8"/>
    <p:sldId id="3873" r:id="rId9"/>
    <p:sldId id="3874" r:id="rId10"/>
    <p:sldId id="3872" r:id="rId11"/>
    <p:sldId id="3867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024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7046B1-D1A0-2F20-D6BA-22DDBC8B8B31}" name="Felix Wang" initials="FW" userId="S::fwang@GRADIANT.COM::534f2cfb-50b1-429d-9543-39448f18754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22CCF"/>
    <a:srgbClr val="8E2ED1"/>
    <a:srgbClr val="7A2AB2"/>
    <a:srgbClr val="D3A6E4"/>
    <a:srgbClr val="000000"/>
    <a:srgbClr val="4CB0D8"/>
    <a:srgbClr val="57C4D8"/>
    <a:srgbClr val="57C3D8"/>
    <a:srgbClr val="427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0C95F-8D9A-45C3-A316-2BA0BA005920}" v="1" dt="2024-01-10T05:41:30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85429" autoAdjust="0"/>
  </p:normalViewPr>
  <p:slideViewPr>
    <p:cSldViewPr showGuides="1">
      <p:cViewPr varScale="1">
        <p:scale>
          <a:sx n="70" d="100"/>
          <a:sy n="70" d="100"/>
        </p:scale>
        <p:origin x="1046" y="48"/>
      </p:cViewPr>
      <p:guideLst>
        <p:guide orient="horz" pos="1162"/>
        <p:guide pos="3024"/>
        <p:guide orient="horz" pos="3657"/>
        <p:guide orient="horz" pos="3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Jia Shin" userId="67c07b59-c616-4fd3-b638-419901700d0f" providerId="ADAL" clId="{8CD0C95F-8D9A-45C3-A316-2BA0BA005920}"/>
    <pc:docChg chg="custSel addSld delSld modSld sldOrd">
      <pc:chgData name="Ho Jia Shin" userId="67c07b59-c616-4fd3-b638-419901700d0f" providerId="ADAL" clId="{8CD0C95F-8D9A-45C3-A316-2BA0BA005920}" dt="2024-01-16T15:22:01.293" v="1260" actId="20577"/>
      <pc:docMkLst>
        <pc:docMk/>
      </pc:docMkLst>
      <pc:sldChg chg="del">
        <pc:chgData name="Ho Jia Shin" userId="67c07b59-c616-4fd3-b638-419901700d0f" providerId="ADAL" clId="{8CD0C95F-8D9A-45C3-A316-2BA0BA005920}" dt="2024-01-10T00:47:56.181" v="2" actId="47"/>
        <pc:sldMkLst>
          <pc:docMk/>
          <pc:sldMk cId="3764026185" sldId="282"/>
        </pc:sldMkLst>
      </pc:sldChg>
      <pc:sldChg chg="modSp mod">
        <pc:chgData name="Ho Jia Shin" userId="67c07b59-c616-4fd3-b638-419901700d0f" providerId="ADAL" clId="{8CD0C95F-8D9A-45C3-A316-2BA0BA005920}" dt="2024-01-16T15:19:49.623" v="1083" actId="20577"/>
        <pc:sldMkLst>
          <pc:docMk/>
          <pc:sldMk cId="3805174987" sldId="302"/>
        </pc:sldMkLst>
        <pc:spChg chg="mod">
          <ac:chgData name="Ho Jia Shin" userId="67c07b59-c616-4fd3-b638-419901700d0f" providerId="ADAL" clId="{8CD0C95F-8D9A-45C3-A316-2BA0BA005920}" dt="2024-01-16T15:19:46.697" v="1081" actId="20577"/>
          <ac:spMkLst>
            <pc:docMk/>
            <pc:sldMk cId="3805174987" sldId="302"/>
            <ac:spMk id="2" creationId="{24DE6393-3E64-C571-9337-F8937DBBA75D}"/>
          </ac:spMkLst>
        </pc:spChg>
        <pc:spChg chg="mod">
          <ac:chgData name="Ho Jia Shin" userId="67c07b59-c616-4fd3-b638-419901700d0f" providerId="ADAL" clId="{8CD0C95F-8D9A-45C3-A316-2BA0BA005920}" dt="2024-01-16T15:19:49.623" v="1083" actId="20577"/>
          <ac:spMkLst>
            <pc:docMk/>
            <pc:sldMk cId="3805174987" sldId="302"/>
            <ac:spMk id="3" creationId="{A19FF6AF-753F-FAE0-76D4-77A7090528A0}"/>
          </ac:spMkLst>
        </pc:spChg>
      </pc:sldChg>
      <pc:sldChg chg="del">
        <pc:chgData name="Ho Jia Shin" userId="67c07b59-c616-4fd3-b638-419901700d0f" providerId="ADAL" clId="{8CD0C95F-8D9A-45C3-A316-2BA0BA005920}" dt="2024-01-10T00:47:51.628" v="0" actId="47"/>
        <pc:sldMkLst>
          <pc:docMk/>
          <pc:sldMk cId="772345625" sldId="3858"/>
        </pc:sldMkLst>
      </pc:sldChg>
      <pc:sldChg chg="del">
        <pc:chgData name="Ho Jia Shin" userId="67c07b59-c616-4fd3-b638-419901700d0f" providerId="ADAL" clId="{8CD0C95F-8D9A-45C3-A316-2BA0BA005920}" dt="2024-01-10T00:47:53.720" v="1" actId="47"/>
        <pc:sldMkLst>
          <pc:docMk/>
          <pc:sldMk cId="1962958953" sldId="3859"/>
        </pc:sldMkLst>
      </pc:sldChg>
      <pc:sldChg chg="del">
        <pc:chgData name="Ho Jia Shin" userId="67c07b59-c616-4fd3-b638-419901700d0f" providerId="ADAL" clId="{8CD0C95F-8D9A-45C3-A316-2BA0BA005920}" dt="2024-01-10T05:24:48.252" v="442" actId="47"/>
        <pc:sldMkLst>
          <pc:docMk/>
          <pc:sldMk cId="2547641301" sldId="3861"/>
        </pc:sldMkLst>
      </pc:sldChg>
      <pc:sldChg chg="del">
        <pc:chgData name="Ho Jia Shin" userId="67c07b59-c616-4fd3-b638-419901700d0f" providerId="ADAL" clId="{8CD0C95F-8D9A-45C3-A316-2BA0BA005920}" dt="2024-01-10T05:24:49.635" v="443" actId="47"/>
        <pc:sldMkLst>
          <pc:docMk/>
          <pc:sldMk cId="389251892" sldId="3862"/>
        </pc:sldMkLst>
      </pc:sldChg>
      <pc:sldChg chg="del">
        <pc:chgData name="Ho Jia Shin" userId="67c07b59-c616-4fd3-b638-419901700d0f" providerId="ADAL" clId="{8CD0C95F-8D9A-45C3-A316-2BA0BA005920}" dt="2024-01-10T05:24:52.030" v="444" actId="47"/>
        <pc:sldMkLst>
          <pc:docMk/>
          <pc:sldMk cId="3308340981" sldId="3863"/>
        </pc:sldMkLst>
      </pc:sldChg>
      <pc:sldChg chg="del">
        <pc:chgData name="Ho Jia Shin" userId="67c07b59-c616-4fd3-b638-419901700d0f" providerId="ADAL" clId="{8CD0C95F-8D9A-45C3-A316-2BA0BA005920}" dt="2024-01-10T00:49:54.689" v="20" actId="47"/>
        <pc:sldMkLst>
          <pc:docMk/>
          <pc:sldMk cId="3470166694" sldId="3864"/>
        </pc:sldMkLst>
      </pc:sldChg>
      <pc:sldChg chg="del">
        <pc:chgData name="Ho Jia Shin" userId="67c07b59-c616-4fd3-b638-419901700d0f" providerId="ADAL" clId="{8CD0C95F-8D9A-45C3-A316-2BA0BA005920}" dt="2024-01-10T05:24:53.427" v="445" actId="47"/>
        <pc:sldMkLst>
          <pc:docMk/>
          <pc:sldMk cId="258302588" sldId="3865"/>
        </pc:sldMkLst>
      </pc:sldChg>
      <pc:sldChg chg="del">
        <pc:chgData name="Ho Jia Shin" userId="67c07b59-c616-4fd3-b638-419901700d0f" providerId="ADAL" clId="{8CD0C95F-8D9A-45C3-A316-2BA0BA005920}" dt="2024-01-10T05:24:54.478" v="446" actId="47"/>
        <pc:sldMkLst>
          <pc:docMk/>
          <pc:sldMk cId="1958071603" sldId="3866"/>
        </pc:sldMkLst>
      </pc:sldChg>
      <pc:sldChg chg="del">
        <pc:chgData name="Ho Jia Shin" userId="67c07b59-c616-4fd3-b638-419901700d0f" providerId="ADAL" clId="{8CD0C95F-8D9A-45C3-A316-2BA0BA005920}" dt="2024-01-10T05:24:56.740" v="447" actId="47"/>
        <pc:sldMkLst>
          <pc:docMk/>
          <pc:sldMk cId="2404555191" sldId="3867"/>
        </pc:sldMkLst>
      </pc:sldChg>
      <pc:sldChg chg="modSp mod">
        <pc:chgData name="Ho Jia Shin" userId="67c07b59-c616-4fd3-b638-419901700d0f" providerId="ADAL" clId="{8CD0C95F-8D9A-45C3-A316-2BA0BA005920}" dt="2024-01-16T15:20:58.384" v="1250" actId="20577"/>
        <pc:sldMkLst>
          <pc:docMk/>
          <pc:sldMk cId="3329512605" sldId="3868"/>
        </pc:sldMkLst>
        <pc:spChg chg="mod">
          <ac:chgData name="Ho Jia Shin" userId="67c07b59-c616-4fd3-b638-419901700d0f" providerId="ADAL" clId="{8CD0C95F-8D9A-45C3-A316-2BA0BA005920}" dt="2024-01-10T05:25:08.378" v="448" actId="1076"/>
          <ac:spMkLst>
            <pc:docMk/>
            <pc:sldMk cId="3329512605" sldId="3868"/>
            <ac:spMk id="3" creationId="{DA33DE04-F52F-57E2-25E3-17B22A84B413}"/>
          </ac:spMkLst>
        </pc:spChg>
        <pc:graphicFrameChg chg="modGraphic">
          <ac:chgData name="Ho Jia Shin" userId="67c07b59-c616-4fd3-b638-419901700d0f" providerId="ADAL" clId="{8CD0C95F-8D9A-45C3-A316-2BA0BA005920}" dt="2024-01-16T15:20:58.384" v="1250" actId="20577"/>
          <ac:graphicFrameMkLst>
            <pc:docMk/>
            <pc:sldMk cId="3329512605" sldId="3868"/>
            <ac:graphicFrameMk id="6" creationId="{EBDDA006-9C6A-964C-0FDB-D9AB19F7F230}"/>
          </ac:graphicFrameMkLst>
        </pc:graphicFrameChg>
      </pc:sldChg>
      <pc:sldChg chg="del ord">
        <pc:chgData name="Ho Jia Shin" userId="67c07b59-c616-4fd3-b638-419901700d0f" providerId="ADAL" clId="{8CD0C95F-8D9A-45C3-A316-2BA0BA005920}" dt="2024-01-16T15:20:49.525" v="1242" actId="47"/>
        <pc:sldMkLst>
          <pc:docMk/>
          <pc:sldMk cId="1174489546" sldId="3869"/>
        </pc:sldMkLst>
      </pc:sldChg>
      <pc:sldChg chg="del">
        <pc:chgData name="Ho Jia Shin" userId="67c07b59-c616-4fd3-b638-419901700d0f" providerId="ADAL" clId="{8CD0C95F-8D9A-45C3-A316-2BA0BA005920}" dt="2024-01-10T00:50:38.449" v="21" actId="47"/>
        <pc:sldMkLst>
          <pc:docMk/>
          <pc:sldMk cId="2664374809" sldId="3870"/>
        </pc:sldMkLst>
      </pc:sldChg>
      <pc:sldChg chg="modSp mod">
        <pc:chgData name="Ho Jia Shin" userId="67c07b59-c616-4fd3-b638-419901700d0f" providerId="ADAL" clId="{8CD0C95F-8D9A-45C3-A316-2BA0BA005920}" dt="2024-01-10T05:21:24.079" v="181" actId="20577"/>
        <pc:sldMkLst>
          <pc:docMk/>
          <pc:sldMk cId="1883473083" sldId="3871"/>
        </pc:sldMkLst>
        <pc:graphicFrameChg chg="modGraphic">
          <ac:chgData name="Ho Jia Shin" userId="67c07b59-c616-4fd3-b638-419901700d0f" providerId="ADAL" clId="{8CD0C95F-8D9A-45C3-A316-2BA0BA005920}" dt="2024-01-10T05:21:24.079" v="181" actId="20577"/>
          <ac:graphicFrameMkLst>
            <pc:docMk/>
            <pc:sldMk cId="1883473083" sldId="3871"/>
            <ac:graphicFrameMk id="6" creationId="{EBDDA006-9C6A-964C-0FDB-D9AB19F7F230}"/>
          </ac:graphicFrameMkLst>
        </pc:graphicFrameChg>
      </pc:sldChg>
      <pc:sldChg chg="modSp mod">
        <pc:chgData name="Ho Jia Shin" userId="67c07b59-c616-4fd3-b638-419901700d0f" providerId="ADAL" clId="{8CD0C95F-8D9A-45C3-A316-2BA0BA005920}" dt="2024-01-16T15:22:01.293" v="1260" actId="20577"/>
        <pc:sldMkLst>
          <pc:docMk/>
          <pc:sldMk cId="254959646" sldId="3872"/>
        </pc:sldMkLst>
        <pc:spChg chg="mod">
          <ac:chgData name="Ho Jia Shin" userId="67c07b59-c616-4fd3-b638-419901700d0f" providerId="ADAL" clId="{8CD0C95F-8D9A-45C3-A316-2BA0BA005920}" dt="2024-01-10T05:46:21.130" v="1075" actId="20577"/>
          <ac:spMkLst>
            <pc:docMk/>
            <pc:sldMk cId="254959646" sldId="3872"/>
            <ac:spMk id="2" creationId="{657A55EA-E2CD-8E38-434F-927A7AA30CB6}"/>
          </ac:spMkLst>
        </pc:spChg>
        <pc:graphicFrameChg chg="modGraphic">
          <ac:chgData name="Ho Jia Shin" userId="67c07b59-c616-4fd3-b638-419901700d0f" providerId="ADAL" clId="{8CD0C95F-8D9A-45C3-A316-2BA0BA005920}" dt="2024-01-16T15:22:01.293" v="1260" actId="20577"/>
          <ac:graphicFrameMkLst>
            <pc:docMk/>
            <pc:sldMk cId="254959646" sldId="3872"/>
            <ac:graphicFrameMk id="6" creationId="{5BEA0506-4ED3-9BFC-1181-A9FA42B7EB96}"/>
          </ac:graphicFrameMkLst>
        </pc:graphicFrameChg>
      </pc:sldChg>
      <pc:sldChg chg="modSp mod">
        <pc:chgData name="Ho Jia Shin" userId="67c07b59-c616-4fd3-b638-419901700d0f" providerId="ADAL" clId="{8CD0C95F-8D9A-45C3-A316-2BA0BA005920}" dt="2024-01-10T05:43:21.847" v="951" actId="20577"/>
        <pc:sldMkLst>
          <pc:docMk/>
          <pc:sldMk cId="3497362362" sldId="3874"/>
        </pc:sldMkLst>
        <pc:graphicFrameChg chg="mod modGraphic">
          <ac:chgData name="Ho Jia Shin" userId="67c07b59-c616-4fd3-b638-419901700d0f" providerId="ADAL" clId="{8CD0C95F-8D9A-45C3-A316-2BA0BA005920}" dt="2024-01-10T05:43:21.847" v="951" actId="20577"/>
          <ac:graphicFrameMkLst>
            <pc:docMk/>
            <pc:sldMk cId="3497362362" sldId="3874"/>
            <ac:graphicFrameMk id="6" creationId="{1A4C9A7C-FFA9-D242-9B54-5FD80BFF1726}"/>
          </ac:graphicFrameMkLst>
        </pc:graphicFrameChg>
      </pc:sldChg>
      <pc:sldChg chg="modSp new mod">
        <pc:chgData name="Ho Jia Shin" userId="67c07b59-c616-4fd3-b638-419901700d0f" providerId="ADAL" clId="{8CD0C95F-8D9A-45C3-A316-2BA0BA005920}" dt="2024-01-16T15:20:46.061" v="1241" actId="20577"/>
        <pc:sldMkLst>
          <pc:docMk/>
          <pc:sldMk cId="3180054699" sldId="3875"/>
        </pc:sldMkLst>
        <pc:spChg chg="mod">
          <ac:chgData name="Ho Jia Shin" userId="67c07b59-c616-4fd3-b638-419901700d0f" providerId="ADAL" clId="{8CD0C95F-8D9A-45C3-A316-2BA0BA005920}" dt="2024-01-10T05:22:32.366" v="279" actId="20577"/>
          <ac:spMkLst>
            <pc:docMk/>
            <pc:sldMk cId="3180054699" sldId="3875"/>
            <ac:spMk id="2" creationId="{4464BDB0-87EA-8F3A-084C-83263D3A26FD}"/>
          </ac:spMkLst>
        </pc:spChg>
        <pc:spChg chg="mod">
          <ac:chgData name="Ho Jia Shin" userId="67c07b59-c616-4fd3-b638-419901700d0f" providerId="ADAL" clId="{8CD0C95F-8D9A-45C3-A316-2BA0BA005920}" dt="2024-01-16T15:20:46.061" v="1241" actId="20577"/>
          <ac:spMkLst>
            <pc:docMk/>
            <pc:sldMk cId="3180054699" sldId="3875"/>
            <ac:spMk id="3" creationId="{86DF6470-F8D6-A256-E5DB-DC2BD0612F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2552E-0580-46E8-91C7-EA0450F6AE52}" type="datetimeFigureOut">
              <a:rPr lang="en-SG" smtClean="0"/>
              <a:t>16/1/2024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31488-F707-4217-9833-2263A7AF05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71E118A-5B23-9AE8-090E-4FE979F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6E81-A6FD-483E-B1C2-448F45B4E1A9}" type="datetime1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180DADA0-08E4-4CF8-BEF9-215EAA4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9DC4DEA-06BB-2B29-B98D-47984B03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18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846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1E65-38F8-56BC-3143-201E85EE4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241" y="365125"/>
            <a:ext cx="10794433" cy="132556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4F8A-02AF-5FD2-7790-F7281671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4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19D8-C678-C065-81CD-EF41A456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42" y="2505075"/>
            <a:ext cx="5157787" cy="33721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420A7-C9B1-B1AA-897F-69844A820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63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14D7-C987-8166-10C5-069D880F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5636" y="2505075"/>
            <a:ext cx="5183188" cy="33721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13AFF-FFAA-8937-6D7E-A887BEC17133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5E11A4D-4F0D-E0C7-5CD9-1C4B4F056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30DB0BD-0A2A-1F24-0A81-AD3EC30A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DA8AD49-5CB1-E75C-B983-AF84E69E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34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A836-25B2-343B-DC49-AC1369781B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FCC9B4-B910-F702-7E73-D27A793E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A2BD4F-CA75-7D5C-56F7-4D1B42C6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C715FB-2B82-0ED7-01D2-17F942ECAE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9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A836-25B2-343B-DC49-AC1369781B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0" i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BA542-3B5A-6A59-751D-9A4BDD75641B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D3AF7C-AD4E-7D42-C91C-ABF26ABC97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CFEA-140E-BE7D-9CBB-64F3001C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D6650A-1167-8A94-D577-38EE1DE4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20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01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6856-6831-AFAF-A531-255DEF3D16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4076700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232-AD1D-5301-4B03-C85EE5ED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457201"/>
            <a:ext cx="6313487" cy="540385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6FB6-DC34-1ED4-F3FB-95C053C5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4076700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A92800-128B-E291-382B-584DB82B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623560-1370-3233-22C7-F43F5ACE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6D0904F-09C8-E56B-1C2B-E8B49C138F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32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6856-6831-AFAF-A531-255DEF3D16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4076700" cy="1600200"/>
          </a:xfrm>
        </p:spPr>
        <p:txBody>
          <a:bodyPr anchor="b"/>
          <a:lstStyle>
            <a:lvl1pPr>
              <a:defRPr sz="3200" b="0" i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232-AD1D-5301-4B03-C85EE5ED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457201"/>
            <a:ext cx="6313487" cy="540385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6FB6-DC34-1ED4-F3FB-95C053C5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4076700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DD5B6-2E2C-B922-1CF7-47AE4154E80C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3CB520-CC01-DAAC-8A46-56975F4D39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5052A1B-D7EA-FCAB-E8B4-952F362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BD4DAD-9D19-3E15-5C1B-C4DE3F57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600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9EB-C277-880F-E081-6AFD8B132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3932237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B1FFE-9AE4-7B8A-C4A2-0B6C27BEF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313487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634F-9AD5-1504-5BDB-24C9AE55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F79213-F81E-EC6A-938D-24FF46D8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74CB91-BEAD-DEDA-6ECF-F129472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A78573-9FCC-4516-0302-D279EBAFCE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37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9EB-C277-880F-E081-6AFD8B132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3932237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B1FFE-9AE4-7B8A-C4A2-0B6C27BEF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3134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634F-9AD5-1504-5BDB-24C9AE55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80F88-8C0D-9529-EB67-AE7FD2B98F97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86052F-6B1C-4137-4915-E1B15BD2D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1FE800-0EEC-B301-5A54-D3A2A27A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B231FDC-20A0-32B9-CE76-5DA4116E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7998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E261-D537-A3A8-6461-77847D876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601D3-50EF-C632-F0A1-2DB38C1AB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C8CBC1-AF50-9EAB-1200-63F22D8B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7B903F7-23A5-3BA7-9AA9-09752154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535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123F6-244D-5CC2-C14C-5B02817069DC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6B074-1C6E-5164-64BC-5A70016C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5325" y="365125"/>
            <a:ext cx="7877175" cy="58118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E5B907-2887-944B-576E-59CC37AA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58E2B99-BEBC-CD88-0334-608D82B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839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4FDB85-D0E8-199D-A9A0-0337878ECB75}"/>
              </a:ext>
            </a:extLst>
          </p:cNvPr>
          <p:cNvSpPr/>
          <p:nvPr userDrawn="1"/>
        </p:nvSpPr>
        <p:spPr>
          <a:xfrm rot="10800000">
            <a:off x="6312024" y="3918012"/>
            <a:ext cx="5879976" cy="293998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3000"/>
                </a:schemeClr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B594B-C53D-5C3C-130B-86188F593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122363"/>
            <a:ext cx="8425011" cy="2387600"/>
          </a:xfrm>
        </p:spPr>
        <p:txBody>
          <a:bodyPr lIns="0" anchor="b"/>
          <a:lstStyle>
            <a:lvl1pPr algn="l">
              <a:defRPr sz="6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1D143-BB6C-4006-4DF0-05A0968C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602038"/>
            <a:ext cx="6120755" cy="763066"/>
          </a:xfrm>
        </p:spPr>
        <p:txBody>
          <a:bodyPr lIns="0"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71E118A-5B23-9AE8-090E-4FE979F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6E81-A6FD-483E-B1C2-448F45B4E1A9}" type="datetime1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180DADA0-08E4-4CF8-BEF9-215EAA4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9DC4DEA-06BB-2B29-B98D-47984B03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0DCB4-9F6B-CACE-D512-81C3CE351F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4941888"/>
            <a:ext cx="1944291" cy="287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endParaRPr lang="en-SG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C31122E-7D7B-270B-8B4C-9636B26B57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5324240"/>
            <a:ext cx="1944291" cy="287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</a:lstStyle>
          <a:p>
            <a:pPr lvl="0"/>
            <a:r>
              <a:rPr lang="en-US" dirty="0"/>
              <a:t>Date</a:t>
            </a:r>
            <a:endParaRPr lang="en-S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4FA99D7-7148-CAB6-CB4A-CF2520E3F7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026" y="545580"/>
            <a:ext cx="2428387" cy="52926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3B48EB-5335-EDDD-48B3-E2B4ACEE2DC7}"/>
              </a:ext>
            </a:extLst>
          </p:cNvPr>
          <p:cNvSpPr/>
          <p:nvPr userDrawn="1"/>
        </p:nvSpPr>
        <p:spPr>
          <a:xfrm rot="5400000">
            <a:off x="7086453" y="1701849"/>
            <a:ext cx="6807396" cy="340369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84000">
                <a:schemeClr val="tx2"/>
              </a:gs>
              <a:gs pos="27000">
                <a:schemeClr val="accent2"/>
              </a:gs>
              <a:gs pos="65000">
                <a:schemeClr val="accent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F7E811-2273-2E72-50E9-DC02EFF34409}"/>
              </a:ext>
            </a:extLst>
          </p:cNvPr>
          <p:cNvSpPr/>
          <p:nvPr userDrawn="1"/>
        </p:nvSpPr>
        <p:spPr>
          <a:xfrm>
            <a:off x="7847856" y="0"/>
            <a:ext cx="1656184" cy="1245152"/>
          </a:xfrm>
          <a:custGeom>
            <a:avLst/>
            <a:gdLst>
              <a:gd name="connsiteX0" fmla="*/ 116493 w 1656184"/>
              <a:gd name="connsiteY0" fmla="*/ 0 h 1245152"/>
              <a:gd name="connsiteX1" fmla="*/ 1539691 w 1656184"/>
              <a:gd name="connsiteY1" fmla="*/ 0 h 1245152"/>
              <a:gd name="connsiteX2" fmla="*/ 1591108 w 1656184"/>
              <a:gd name="connsiteY2" fmla="*/ 94729 h 1245152"/>
              <a:gd name="connsiteX3" fmla="*/ 1656184 w 1656184"/>
              <a:gd name="connsiteY3" fmla="*/ 417060 h 1245152"/>
              <a:gd name="connsiteX4" fmla="*/ 828092 w 1656184"/>
              <a:gd name="connsiteY4" fmla="*/ 1245152 h 1245152"/>
              <a:gd name="connsiteX5" fmla="*/ 0 w 1656184"/>
              <a:gd name="connsiteY5" fmla="*/ 417060 h 1245152"/>
              <a:gd name="connsiteX6" fmla="*/ 65076 w 1656184"/>
              <a:gd name="connsiteY6" fmla="*/ 94729 h 1245152"/>
              <a:gd name="connsiteX7" fmla="*/ 116493 w 1656184"/>
              <a:gd name="connsiteY7" fmla="*/ 0 h 12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84" h="1245152">
                <a:moveTo>
                  <a:pt x="116493" y="0"/>
                </a:moveTo>
                <a:lnTo>
                  <a:pt x="1539691" y="0"/>
                </a:lnTo>
                <a:lnTo>
                  <a:pt x="1591108" y="94729"/>
                </a:lnTo>
                <a:cubicBezTo>
                  <a:pt x="1633012" y="193801"/>
                  <a:pt x="1656184" y="302724"/>
                  <a:pt x="1656184" y="417060"/>
                </a:cubicBezTo>
                <a:cubicBezTo>
                  <a:pt x="1656184" y="874403"/>
                  <a:pt x="1285435" y="1245152"/>
                  <a:pt x="828092" y="1245152"/>
                </a:cubicBezTo>
                <a:cubicBezTo>
                  <a:pt x="370749" y="1245152"/>
                  <a:pt x="0" y="874403"/>
                  <a:pt x="0" y="417060"/>
                </a:cubicBezTo>
                <a:cubicBezTo>
                  <a:pt x="0" y="302724"/>
                  <a:pt x="23172" y="193801"/>
                  <a:pt x="65076" y="94729"/>
                </a:cubicBezTo>
                <a:lnTo>
                  <a:pt x="11649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123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846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21B6-8BCC-7355-6F0B-31F7C41D8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65125"/>
            <a:ext cx="10801349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837-DBDD-2337-C3B6-AD534813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825625"/>
            <a:ext cx="10801350" cy="4351338"/>
          </a:xfrm>
        </p:spPr>
        <p:txBody>
          <a:bodyPr l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CEF-3F7D-BADF-008C-3EDDEC6F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EA77-AE18-70EE-903C-50D1018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DC459D5-E572-C7D8-6814-C848B9206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C884B-FBBB-38EA-CD0A-B47DD1A7CFDB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9DD79E5-8573-CB95-42DE-B82F92DD63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E21B6-8BCC-7355-6F0B-31F7C41D8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65125"/>
            <a:ext cx="10801349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837-DBDD-2337-C3B6-AD534813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97154"/>
            <a:ext cx="10801350" cy="4351338"/>
          </a:xfrm>
        </p:spPr>
        <p:txBody>
          <a:bodyPr l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CEF-3F7D-BADF-008C-3EDDEC6F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EA77-AE18-70EE-903C-50D1018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7321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FC76-2228-6405-1283-002621135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934" y="864295"/>
            <a:ext cx="10515600" cy="2852737"/>
          </a:xfrm>
        </p:spPr>
        <p:txBody>
          <a:bodyPr lIns="0" anchor="b">
            <a:normAutofit/>
          </a:bodyPr>
          <a:lstStyle>
            <a:lvl1pPr>
              <a:defRPr sz="4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422C-7DCB-4A77-77D8-54C91996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508" y="3717032"/>
            <a:ext cx="105156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DD87571-5A2C-A7B0-A795-6A7FD983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1F1F8E6-6997-41CB-B50B-F072C7BF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8E1026A-D82C-F17A-E477-FDC3C841F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349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FC76-2228-6405-1283-002621135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934" y="864295"/>
            <a:ext cx="10515600" cy="2852737"/>
          </a:xfrm>
        </p:spPr>
        <p:txBody>
          <a:bodyPr lIns="0" anchor="b">
            <a:normAutofit/>
          </a:bodyPr>
          <a:lstStyle>
            <a:lvl1pPr>
              <a:defRPr sz="4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422C-7DCB-4A77-77D8-54C91996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508" y="3717032"/>
            <a:ext cx="105156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C7B34-A7B8-7076-F2CD-83E7B7563C6C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680DA4-4F68-3593-1BDB-06D74F470D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5C8D2B-607C-5D74-F48A-03E5C74B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151C76-1CFD-CA96-4B7B-1A9E891D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732888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6F52-9961-5B3E-E96D-B84F2DAF4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2E50-2FF7-D771-3E2D-F629D6168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55D00-1119-741E-B956-F272CAACB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07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F9AB36-A98B-688C-6EC5-AE88C330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3F0B03-D375-4BFF-DE73-C55DF574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175079-B27E-CB14-C863-5FE266E9D4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6F52-9961-5B3E-E96D-B84F2DAF4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2E50-2FF7-D771-3E2D-F629D6168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55D00-1119-741E-B956-F272CAACB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797" y="1848200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84D5C-82B0-C7DE-992F-E4222859C9AF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CCAB12F-E2D6-7A4B-EBC9-82FC430EBD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9BB806-A458-1A55-803D-65FC3B2D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 dirty="0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0029A5-AB4B-A9F3-CA7F-B4568098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73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1E65-38F8-56BC-3143-201E85EE4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241" y="365125"/>
            <a:ext cx="10794433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4F8A-02AF-5FD2-7790-F7281671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4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19D8-C678-C065-81CD-EF41A456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42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420A7-C9B1-B1AA-897F-69844A820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63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14D7-C987-8166-10C5-069D880F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5636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97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0B83F-2589-10C7-38AE-8AA479B5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75" y="365125"/>
            <a:ext cx="10789300" cy="61560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3BCDD-50B0-F689-F6C1-8D6EBADD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375" y="1825625"/>
            <a:ext cx="10789300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F195-DEBD-647A-76FB-40B04B298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D779-8AEC-4808-B8EB-7E47C9B3B091}" type="datetime1">
              <a:rPr lang="en-SG" smtClean="0"/>
              <a:t>16/1/2024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E67A-892F-C9CE-2448-6BDC4FBA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B663-536F-5716-18CB-B08B719C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45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64" r:id="rId8"/>
    <p:sldLayoutId id="2147483663" r:id="rId9"/>
    <p:sldLayoutId id="2147483653" r:id="rId10"/>
    <p:sldLayoutId id="2147483654" r:id="rId11"/>
    <p:sldLayoutId id="2147483665" r:id="rId12"/>
    <p:sldLayoutId id="2147483655" r:id="rId13"/>
    <p:sldLayoutId id="2147483656" r:id="rId14"/>
    <p:sldLayoutId id="2147483666" r:id="rId15"/>
    <p:sldLayoutId id="2147483657" r:id="rId16"/>
    <p:sldLayoutId id="2147483667" r:id="rId17"/>
    <p:sldLayoutId id="2147483658" r:id="rId18"/>
    <p:sldLayoutId id="2147483659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Josefin San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6393-3E64-C571-9337-F8937DBB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340768"/>
            <a:ext cx="8425011" cy="2304256"/>
          </a:xfrm>
        </p:spPr>
        <p:txBody>
          <a:bodyPr>
            <a:normAutofit/>
          </a:bodyPr>
          <a:lstStyle/>
          <a:p>
            <a:r>
              <a:rPr lang="en-SG" dirty="0"/>
              <a:t>Pilot Study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FF6AF-753F-FAE0-76D4-77A709052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899" y="3979788"/>
            <a:ext cx="7776864" cy="1512168"/>
          </a:xfrm>
        </p:spPr>
        <p:txBody>
          <a:bodyPr>
            <a:noAutofit/>
          </a:bodyPr>
          <a:lstStyle/>
          <a:p>
            <a:r>
              <a:rPr lang="en-US" dirty="0"/>
              <a:t>Client: </a:t>
            </a:r>
            <a:r>
              <a:rPr lang="en-US" dirty="0" err="1"/>
              <a:t>Exyte</a:t>
            </a:r>
            <a:endParaRPr lang="en-US" dirty="0"/>
          </a:p>
          <a:p>
            <a:r>
              <a:rPr lang="en-US" dirty="0"/>
              <a:t>Location: Singapore</a:t>
            </a:r>
          </a:p>
          <a:p>
            <a:r>
              <a:rPr lang="en-US" dirty="0"/>
              <a:t>Date : 17 Jan 2024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BB988-BDAE-8D9C-72FE-2D8CAA22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9315"/>
            <a:ext cx="4362450" cy="273367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B7503C6-576F-C984-FB94-69EE4553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4193108"/>
            <a:ext cx="2760491" cy="11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17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BDB0-87EA-8F3A-084C-83263D3A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points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470-F8D6-A256-E5DB-DC2BD06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collection starts 18 Jan 24</a:t>
            </a:r>
          </a:p>
          <a:p>
            <a:r>
              <a:rPr lang="en-US" dirty="0"/>
              <a:t>Do we need Micron/</a:t>
            </a:r>
            <a:r>
              <a:rPr lang="en-US" dirty="0" err="1"/>
              <a:t>Exyte</a:t>
            </a:r>
            <a:r>
              <a:rPr lang="en-US" dirty="0"/>
              <a:t> witness for sample collection?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E9B4B-49AB-53CD-D23F-1C005991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97C0-897E-98E6-6C00-40CB35F5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005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37C0-97C9-5328-0A5C-5C3EB7C8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39" y="0"/>
            <a:ext cx="10801349" cy="615603"/>
          </a:xfrm>
        </p:spPr>
        <p:txBody>
          <a:bodyPr/>
          <a:lstStyle/>
          <a:p>
            <a:r>
              <a:rPr lang="en-US" dirty="0"/>
              <a:t>HFW and LSR sampling points – Run 1 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1A787-7DCC-F712-7A49-70F1B138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7DC73-458B-1644-E20B-2DB49EC9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3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DDA006-9C6A-964C-0FDB-D9AB19F7F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15399"/>
              </p:ext>
            </p:extLst>
          </p:nvPr>
        </p:nvGraphicFramePr>
        <p:xfrm>
          <a:off x="931589" y="591126"/>
          <a:ext cx="10533385" cy="509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77">
                  <a:extLst>
                    <a:ext uri="{9D8B030D-6E8A-4147-A177-3AD203B41FA5}">
                      <a16:colId xmlns:a16="http://schemas.microsoft.com/office/drawing/2014/main" val="336427064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1128157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196256682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84307609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07259173"/>
                    </a:ext>
                  </a:extLst>
                </a:gridCol>
              </a:tblGrid>
              <a:tr h="74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Sampling points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volume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per week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quantity per week (L)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74834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HFW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589835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  <a:p>
                      <a:pPr algn="ctr"/>
                      <a:endParaRPr lang="en-SG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SG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  <a:br>
                        <a:rPr lang="en-US" dirty="0"/>
                      </a:br>
                      <a:r>
                        <a:rPr lang="en-US" dirty="0"/>
                        <a:t>(1m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437849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67844"/>
                  </a:ext>
                </a:extLst>
              </a:tr>
              <a:tr h="74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Chem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54299"/>
                  </a:ext>
                </a:extLst>
              </a:tr>
              <a:tr h="964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Corrosive gas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18890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LSR A2</a:t>
                      </a:r>
                      <a:endParaRPr lang="en-SG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671330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LSR A2 transfer pump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</a:p>
                    <a:p>
                      <a:pPr algn="ctr"/>
                      <a:r>
                        <a:rPr lang="en-US" dirty="0"/>
                        <a:t>(1m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1834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33DE04-F52F-57E2-25E3-17B22A84B413}"/>
              </a:ext>
            </a:extLst>
          </p:cNvPr>
          <p:cNvSpPr txBox="1"/>
          <p:nvPr/>
        </p:nvSpPr>
        <p:spPr>
          <a:xfrm>
            <a:off x="931589" y="5754210"/>
            <a:ext cx="10132963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Ratio HFW A1: A2= 7:3 </a:t>
            </a:r>
          </a:p>
          <a:p>
            <a:r>
              <a:rPr lang="en-US" dirty="0"/>
              <a:t>*Collect in two separate 20 L carboys and mixing will be done in GIH lab, </a:t>
            </a:r>
            <a:r>
              <a:rPr lang="en-SG" dirty="0"/>
              <a:t>LSR A1 feed is not required</a:t>
            </a:r>
          </a:p>
          <a:p>
            <a:r>
              <a:rPr lang="en-US" dirty="0"/>
              <a:t>Sample to be collected once per 12-hour shift</a:t>
            </a:r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951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37C0-97C9-5328-0A5C-5C3EB7C8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39" y="0"/>
            <a:ext cx="10801349" cy="615603"/>
          </a:xfrm>
        </p:spPr>
        <p:txBody>
          <a:bodyPr/>
          <a:lstStyle/>
          <a:p>
            <a:r>
              <a:rPr lang="en-US" dirty="0"/>
              <a:t>HFW and LSR sampling points – Run 2 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1A787-7DCC-F712-7A49-70F1B138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7DC73-458B-1644-E20B-2DB49EC9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4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DDA006-9C6A-964C-0FDB-D9AB19F7F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23513"/>
              </p:ext>
            </p:extLst>
          </p:nvPr>
        </p:nvGraphicFramePr>
        <p:xfrm>
          <a:off x="931589" y="591126"/>
          <a:ext cx="10533385" cy="509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77">
                  <a:extLst>
                    <a:ext uri="{9D8B030D-6E8A-4147-A177-3AD203B41FA5}">
                      <a16:colId xmlns:a16="http://schemas.microsoft.com/office/drawing/2014/main" val="336427064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1128157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196256682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84307609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07259173"/>
                    </a:ext>
                  </a:extLst>
                </a:gridCol>
              </a:tblGrid>
              <a:tr h="74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Sampling points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volume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 per week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quantity per week (L)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74834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HFW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589835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268</a:t>
                      </a:r>
                      <a:endParaRPr lang="en-SG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SG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 </a:t>
                      </a:r>
                      <a:br>
                        <a:rPr lang="en-US" dirty="0"/>
                      </a:br>
                      <a:r>
                        <a:rPr lang="en-US" dirty="0"/>
                        <a:t>(4m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437849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116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67844"/>
                  </a:ext>
                </a:extLst>
              </a:tr>
              <a:tr h="7416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Chem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8*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254299"/>
                  </a:ext>
                </a:extLst>
              </a:tr>
              <a:tr h="964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Corrosive gas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8*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18890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LSR A2</a:t>
                      </a:r>
                      <a:endParaRPr lang="en-SG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671330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LSR A2 transfer pump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 </a:t>
                      </a:r>
                    </a:p>
                    <a:p>
                      <a:pPr algn="ctr"/>
                      <a:r>
                        <a:rPr lang="en-US" dirty="0"/>
                        <a:t>(4m</a:t>
                      </a:r>
                      <a:r>
                        <a:rPr lang="en-US" baseline="30000" dirty="0"/>
                        <a:t>3</a:t>
                      </a:r>
                      <a:r>
                        <a:rPr lang="en-US" dirty="0"/>
                        <a:t>)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1834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33DE04-F52F-57E2-25E3-17B22A84B413}"/>
              </a:ext>
            </a:extLst>
          </p:cNvPr>
          <p:cNvSpPr txBox="1"/>
          <p:nvPr/>
        </p:nvSpPr>
        <p:spPr>
          <a:xfrm>
            <a:off x="839416" y="5754092"/>
            <a:ext cx="1013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*Collect in 8x separate 20 L carboys and mixing will be done in GIH lab, </a:t>
            </a:r>
            <a:r>
              <a:rPr lang="en-SG" dirty="0"/>
              <a:t>LSR A1 feed is not required</a:t>
            </a:r>
          </a:p>
          <a:p>
            <a:r>
              <a:rPr lang="en-US" dirty="0"/>
              <a:t>Sample to be collected once per 12-hour shift</a:t>
            </a:r>
          </a:p>
          <a:p>
            <a:pPr marL="0" indent="0">
              <a:buNone/>
            </a:pPr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347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7AF4-E3CB-EE21-EB6C-DA862317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analysis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E8427-6DD5-D46B-837D-89824D10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A5DF-9B64-6BB0-532B-06B875D6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5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4C9A7C-FFA9-D242-9B54-5FD80BFF1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36744"/>
              </p:ext>
            </p:extLst>
          </p:nvPr>
        </p:nvGraphicFramePr>
        <p:xfrm>
          <a:off x="2351584" y="980728"/>
          <a:ext cx="6984776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650">
                  <a:extLst>
                    <a:ext uri="{9D8B030D-6E8A-4147-A177-3AD203B41FA5}">
                      <a16:colId xmlns:a16="http://schemas.microsoft.com/office/drawing/2014/main" val="641893489"/>
                    </a:ext>
                  </a:extLst>
                </a:gridCol>
                <a:gridCol w="1663042">
                  <a:extLst>
                    <a:ext uri="{9D8B030D-6E8A-4147-A177-3AD203B41FA5}">
                      <a16:colId xmlns:a16="http://schemas.microsoft.com/office/drawing/2014/main" val="1284009749"/>
                    </a:ext>
                  </a:extLst>
                </a:gridCol>
                <a:gridCol w="1663042">
                  <a:extLst>
                    <a:ext uri="{9D8B030D-6E8A-4147-A177-3AD203B41FA5}">
                      <a16:colId xmlns:a16="http://schemas.microsoft.com/office/drawing/2014/main" val="345746080"/>
                    </a:ext>
                  </a:extLst>
                </a:gridCol>
                <a:gridCol w="1663042">
                  <a:extLst>
                    <a:ext uri="{9D8B030D-6E8A-4147-A177-3AD203B41FA5}">
                      <a16:colId xmlns:a16="http://schemas.microsoft.com/office/drawing/2014/main" val="3381347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Measured F (mg/L) </a:t>
                      </a:r>
                    </a:p>
                    <a:p>
                      <a:pPr algn="ctr"/>
                      <a:r>
                        <a:rPr lang="en-US" dirty="0"/>
                        <a:t>18 Aug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 (L)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Combined fluoride by calculation (mg/L)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3402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26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A1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SG" dirty="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1076.6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2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HFW Gravity Drain A2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Chem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30857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8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Corrosive Gas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6789"/>
                  </a:ext>
                </a:extLst>
              </a:tr>
              <a:tr h="298832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LSR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81005"/>
                  </a:ext>
                </a:extLst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LSR A2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31415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BC258E0-AB6A-C412-5EA1-592B5BECC8F5}"/>
              </a:ext>
            </a:extLst>
          </p:cNvPr>
          <p:cNvSpPr/>
          <p:nvPr/>
        </p:nvSpPr>
        <p:spPr>
          <a:xfrm>
            <a:off x="2207568" y="3789040"/>
            <a:ext cx="5472608" cy="365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4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F7AF4-E3CB-EE21-EB6C-DA862317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analysis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E8427-6DD5-D46B-837D-89824D10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A5DF-9B64-6BB0-532B-06B875D6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6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4C9A7C-FFA9-D242-9B54-5FD80BFF1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10748"/>
              </p:ext>
            </p:extLst>
          </p:nvPr>
        </p:nvGraphicFramePr>
        <p:xfrm>
          <a:off x="623392" y="1196752"/>
          <a:ext cx="10709026" cy="413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761">
                  <a:extLst>
                    <a:ext uri="{9D8B030D-6E8A-4147-A177-3AD203B41FA5}">
                      <a16:colId xmlns:a16="http://schemas.microsoft.com/office/drawing/2014/main" val="641893489"/>
                    </a:ext>
                  </a:extLst>
                </a:gridCol>
                <a:gridCol w="1760253">
                  <a:extLst>
                    <a:ext uri="{9D8B030D-6E8A-4147-A177-3AD203B41FA5}">
                      <a16:colId xmlns:a16="http://schemas.microsoft.com/office/drawing/2014/main" val="1284009749"/>
                    </a:ext>
                  </a:extLst>
                </a:gridCol>
                <a:gridCol w="1760253">
                  <a:extLst>
                    <a:ext uri="{9D8B030D-6E8A-4147-A177-3AD203B41FA5}">
                      <a16:colId xmlns:a16="http://schemas.microsoft.com/office/drawing/2014/main" val="3393026765"/>
                    </a:ext>
                  </a:extLst>
                </a:gridCol>
                <a:gridCol w="1760253">
                  <a:extLst>
                    <a:ext uri="{9D8B030D-6E8A-4147-A177-3AD203B41FA5}">
                      <a16:colId xmlns:a16="http://schemas.microsoft.com/office/drawing/2014/main" val="345746080"/>
                    </a:ext>
                  </a:extLst>
                </a:gridCol>
                <a:gridCol w="1760253">
                  <a:extLst>
                    <a:ext uri="{9D8B030D-6E8A-4147-A177-3AD203B41FA5}">
                      <a16:colId xmlns:a16="http://schemas.microsoft.com/office/drawing/2014/main" val="3381347406"/>
                    </a:ext>
                  </a:extLst>
                </a:gridCol>
                <a:gridCol w="1760253">
                  <a:extLst>
                    <a:ext uri="{9D8B030D-6E8A-4147-A177-3AD203B41FA5}">
                      <a16:colId xmlns:a16="http://schemas.microsoft.com/office/drawing/2014/main" val="438473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Measured F (mg/L) </a:t>
                      </a:r>
                    </a:p>
                    <a:p>
                      <a:pPr algn="ctr"/>
                      <a:r>
                        <a:rPr lang="en-US" dirty="0"/>
                        <a:t>18 Aug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Measured F (mg/L)</a:t>
                      </a:r>
                    </a:p>
                    <a:p>
                      <a:pPr algn="ctr"/>
                      <a:r>
                        <a:rPr lang="en-US" dirty="0"/>
                        <a:t>19 Aug, 6 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Measured F (mg/L)</a:t>
                      </a:r>
                    </a:p>
                    <a:p>
                      <a:pPr algn="ctr"/>
                      <a:r>
                        <a:rPr lang="en-US" dirty="0"/>
                        <a:t>20 Aug, 6 pm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Measured F (mg/L)</a:t>
                      </a:r>
                    </a:p>
                    <a:p>
                      <a:pPr algn="ctr"/>
                      <a:r>
                        <a:rPr lang="en-US" dirty="0"/>
                        <a:t>21 Aug, 11 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Measured F (mg/L)</a:t>
                      </a:r>
                    </a:p>
                    <a:p>
                      <a:pPr algn="ctr"/>
                      <a:r>
                        <a:rPr lang="en-US" dirty="0"/>
                        <a:t>9 Jan 24, 1:30 pm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34020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Gravity Drain A1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2304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HFW Gravity Drain A2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0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Chem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30,857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27,953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15,132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382726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Corrosive Gas Room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36789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Combined Header to Eq tank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59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3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A55EA-E2CD-8E38-434F-927A7AA30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</a:t>
            </a:r>
            <a:r>
              <a:rPr lang="en-US"/>
              <a:t>lab setup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09AB3-3DB5-12D6-C261-43A90A29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3112E-7A95-D10A-DB89-0A446521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7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EA0506-4ED3-9BFC-1181-A9FA42B7E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32734"/>
              </p:ext>
            </p:extLst>
          </p:nvPr>
        </p:nvGraphicFramePr>
        <p:xfrm>
          <a:off x="1919536" y="1484784"/>
          <a:ext cx="81280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6432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35479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5617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78428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 number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ETA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0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Membranes</a:t>
                      </a:r>
                      <a:endParaRPr lang="en-SG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BW30 PRO-4040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 issued 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POGIH22357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Delivered today –10 Jan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56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Pressure vessels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 issued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POGIH22329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Delivered today -10 Jan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25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pressure hose and pressure </a:t>
                      </a:r>
                      <a:r>
                        <a:rPr lang="en-US"/>
                        <a:t>relieve valve </a:t>
                      </a:r>
                      <a:r>
                        <a:rPr lang="en-US" dirty="0"/>
                        <a:t>to upgrade existing setup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Delivered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Jan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19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Fittings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Procured and delivered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64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9A10-FE13-6811-1466-B14DB97F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9ADB9-B4FB-9B2A-5823-5090C9A7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C7A2-97B4-6A29-919C-4C935DD2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8</a:t>
            </a:fld>
            <a:endParaRPr lang="en-SG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F897B-C146-CC15-B8D4-072BF667BB84}"/>
              </a:ext>
            </a:extLst>
          </p:cNvPr>
          <p:cNvGraphicFramePr>
            <a:graphicFrameLocks noGrp="1"/>
          </p:cNvGraphicFramePr>
          <p:nvPr/>
        </p:nvGraphicFramePr>
        <p:xfrm>
          <a:off x="3143671" y="1484784"/>
          <a:ext cx="5904657" cy="3217552"/>
        </p:xfrm>
        <a:graphic>
          <a:graphicData uri="http://schemas.openxmlformats.org/drawingml/2006/table">
            <a:tbl>
              <a:tblPr firstRow="1"/>
              <a:tblGrid>
                <a:gridCol w="749892">
                  <a:extLst>
                    <a:ext uri="{9D8B030D-6E8A-4147-A177-3AD203B41FA5}">
                      <a16:colId xmlns:a16="http://schemas.microsoft.com/office/drawing/2014/main" val="809075829"/>
                    </a:ext>
                  </a:extLst>
                </a:gridCol>
                <a:gridCol w="3406987">
                  <a:extLst>
                    <a:ext uri="{9D8B030D-6E8A-4147-A177-3AD203B41FA5}">
                      <a16:colId xmlns:a16="http://schemas.microsoft.com/office/drawing/2014/main" val="700603865"/>
                    </a:ext>
                  </a:extLst>
                </a:gridCol>
                <a:gridCol w="1747778">
                  <a:extLst>
                    <a:ext uri="{9D8B030D-6E8A-4147-A177-3AD203B41FA5}">
                      <a16:colId xmlns:a16="http://schemas.microsoft.com/office/drawing/2014/main" val="2943511166"/>
                    </a:ext>
                  </a:extLst>
                </a:gridCol>
              </a:tblGrid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Event 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2C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2C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2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75913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Pilot Readiness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25-Jan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163616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02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Sample Collection at Site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18-Jan to 25-Jan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194593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Micron/Exyte witness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01-Feb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26290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04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Pilot Operation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26-Jan to 08-Feb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235192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05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Report Preparation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09-Feb to 22-Feb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93358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06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Draft Submission Review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23-Feb to 07-Mar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89112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07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Final Report Submission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08-Mar to 15-Mar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3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55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7CFF-93F0-D029-B53A-3630BB74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95B5E-61E0-5529-5564-9D702680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BB928-5FD1-01E2-377E-24460C46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9</a:t>
            </a:fld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CF0B0-3A58-2839-02C7-A3868CEFC6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BD615E-2FD0-BB66-1EE9-57B6545D0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168" y="1330827"/>
            <a:ext cx="5237665" cy="35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4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diant 2023">
      <a:dk1>
        <a:srgbClr val="000000"/>
      </a:dk1>
      <a:lt1>
        <a:srgbClr val="FFFFFF"/>
      </a:lt1>
      <a:dk2>
        <a:srgbClr val="2D2082"/>
      </a:dk2>
      <a:lt2>
        <a:srgbClr val="FFFFFF"/>
      </a:lt2>
      <a:accent1>
        <a:srgbClr val="722CCF"/>
      </a:accent1>
      <a:accent2>
        <a:srgbClr val="AF31D3"/>
      </a:accent2>
      <a:accent3>
        <a:srgbClr val="2265D9"/>
      </a:accent3>
      <a:accent4>
        <a:srgbClr val="22B5D9"/>
      </a:accent4>
      <a:accent5>
        <a:srgbClr val="67E0D6"/>
      </a:accent5>
      <a:accent6>
        <a:srgbClr val="D8D8D8"/>
      </a:accent6>
      <a:hlink>
        <a:srgbClr val="2265D9"/>
      </a:hlink>
      <a:folHlink>
        <a:srgbClr val="67E0D6"/>
      </a:folHlink>
    </a:clrScheme>
    <a:fontScheme name="Gradiant Source Sans Pro 202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47ee4b-d4dc-40cd-997c-57bfdcd8b5cc">
      <Terms xmlns="http://schemas.microsoft.com/office/infopath/2007/PartnerControls"/>
    </lcf76f155ced4ddcb4097134ff3c332f>
    <TaxCatchAll xmlns="dfa653b6-8f75-49cd-860f-fac65c77d91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C3C365-6A88-49B4-AE68-BA24702914A9}"/>
</file>

<file path=customXml/itemProps2.xml><?xml version="1.0" encoding="utf-8"?>
<ds:datastoreItem xmlns:ds="http://schemas.openxmlformats.org/officeDocument/2006/customXml" ds:itemID="{D42758BC-E3FE-4BBD-B9DC-409065E5F059}">
  <ds:schemaRefs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790eb366-1edf-4210-8cc8-daf95cf94f67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BD5C67D-5204-4045-A123-174A943097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534</Words>
  <Application>Microsoft Office PowerPoint</Application>
  <PresentationFormat>Widescreen</PresentationFormat>
  <Paragraphs>188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Josefin Sans</vt:lpstr>
      <vt:lpstr>Josefin Sans Light</vt:lpstr>
      <vt:lpstr>Source Sans Pro</vt:lpstr>
      <vt:lpstr>Office Theme</vt:lpstr>
      <vt:lpstr>Pilot Study Update</vt:lpstr>
      <vt:lpstr>Discussion points </vt:lpstr>
      <vt:lpstr>HFW and LSR sampling points – Run 1  </vt:lpstr>
      <vt:lpstr>HFW and LSR sampling points – Run 2  </vt:lpstr>
      <vt:lpstr>Sample analysis </vt:lpstr>
      <vt:lpstr>Sample analysis </vt:lpstr>
      <vt:lpstr>Schedule for lab setup</vt:lpstr>
      <vt:lpstr>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Sherly Foo</dc:creator>
  <cp:lastModifiedBy>Ho Jia Shin</cp:lastModifiedBy>
  <cp:revision>16</cp:revision>
  <dcterms:created xsi:type="dcterms:W3CDTF">2023-01-27T08:48:54Z</dcterms:created>
  <dcterms:modified xsi:type="dcterms:W3CDTF">2024-01-16T15:22:10Z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_dlc_DocIdItemGuid">
    <vt:lpwstr>56c05510-20ed-4b43-82a5-4132fd1e1392</vt:lpwstr>
  </property>
  <property fmtid="{D5CDD505-2E9C-101B-9397-08002B2CF9AE}" pid="4" name="MediaServiceImageTags">
    <vt:lpwstr/>
  </property>
</Properties>
</file>