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648" r:id="rId4"/>
  </p:sldMasterIdLst>
  <p:notesMasterIdLst>
    <p:notesMasterId r:id="rId13"/>
  </p:notesMasterIdLst>
  <p:sldIdLst>
    <p:sldId id="302" r:id="rId5"/>
    <p:sldId id="3875" r:id="rId6"/>
    <p:sldId id="3877" r:id="rId7"/>
    <p:sldId id="3884" r:id="rId8"/>
    <p:sldId id="3885" r:id="rId9"/>
    <p:sldId id="3883" r:id="rId10"/>
    <p:sldId id="3867" r:id="rId11"/>
    <p:sldId id="29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 userDrawn="1">
          <p15:clr>
            <a:srgbClr val="A4A3A4"/>
          </p15:clr>
        </p15:guide>
        <p15:guide id="2" pos="3024" userDrawn="1">
          <p15:clr>
            <a:srgbClr val="A4A3A4"/>
          </p15:clr>
        </p15:guide>
        <p15:guide id="3" orient="horz" pos="3657" userDrawn="1">
          <p15:clr>
            <a:srgbClr val="A4A3A4"/>
          </p15:clr>
        </p15:guide>
        <p15:guide id="4" orient="horz" pos="3339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F7046B1-D1A0-2F20-D6BA-22DDBC8B8B31}" name="Felix Wang" initials="FW" userId="S::fwang@GRADIANT.COM::534f2cfb-50b1-429d-9543-39448f18754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22CCF"/>
    <a:srgbClr val="8E2ED1"/>
    <a:srgbClr val="7A2AB2"/>
    <a:srgbClr val="D3A6E4"/>
    <a:srgbClr val="000000"/>
    <a:srgbClr val="4CB0D8"/>
    <a:srgbClr val="57C4D8"/>
    <a:srgbClr val="57C3D8"/>
    <a:srgbClr val="427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73EF3B-9A92-43F6-8C87-86E6955DF438}" v="394" dt="2024-01-31T07:33:51.0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58"/>
      </p:cViewPr>
      <p:guideLst>
        <p:guide orient="horz" pos="1162"/>
        <p:guide pos="3024"/>
        <p:guide orient="horz" pos="3657"/>
        <p:guide orient="horz" pos="33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 Jia Shin" userId="67c07b59-c616-4fd3-b638-419901700d0f" providerId="ADAL" clId="{5D73EF3B-9A92-43F6-8C87-86E6955DF438}"/>
    <pc:docChg chg="custSel addSld delSld modSld">
      <pc:chgData name="Ho Jia Shin" userId="67c07b59-c616-4fd3-b638-419901700d0f" providerId="ADAL" clId="{5D73EF3B-9A92-43F6-8C87-86E6955DF438}" dt="2024-01-31T08:21:27.720" v="1617" actId="20577"/>
      <pc:docMkLst>
        <pc:docMk/>
      </pc:docMkLst>
      <pc:sldChg chg="modSp mod">
        <pc:chgData name="Ho Jia Shin" userId="67c07b59-c616-4fd3-b638-419901700d0f" providerId="ADAL" clId="{5D73EF3B-9A92-43F6-8C87-86E6955DF438}" dt="2024-01-31T00:17:23.400" v="3" actId="20577"/>
        <pc:sldMkLst>
          <pc:docMk/>
          <pc:sldMk cId="3805174987" sldId="302"/>
        </pc:sldMkLst>
        <pc:spChg chg="mod">
          <ac:chgData name="Ho Jia Shin" userId="67c07b59-c616-4fd3-b638-419901700d0f" providerId="ADAL" clId="{5D73EF3B-9A92-43F6-8C87-86E6955DF438}" dt="2024-01-31T00:17:23.400" v="3" actId="20577"/>
          <ac:spMkLst>
            <pc:docMk/>
            <pc:sldMk cId="3805174987" sldId="302"/>
            <ac:spMk id="3" creationId="{A19FF6AF-753F-FAE0-76D4-77A7090528A0}"/>
          </ac:spMkLst>
        </pc:spChg>
      </pc:sldChg>
      <pc:sldChg chg="modSp mod">
        <pc:chgData name="Ho Jia Shin" userId="67c07b59-c616-4fd3-b638-419901700d0f" providerId="ADAL" clId="{5D73EF3B-9A92-43F6-8C87-86E6955DF438}" dt="2024-01-31T08:21:27.720" v="1617" actId="20577"/>
        <pc:sldMkLst>
          <pc:docMk/>
          <pc:sldMk cId="2404555191" sldId="3867"/>
        </pc:sldMkLst>
        <pc:graphicFrameChg chg="modGraphic">
          <ac:chgData name="Ho Jia Shin" userId="67c07b59-c616-4fd3-b638-419901700d0f" providerId="ADAL" clId="{5D73EF3B-9A92-43F6-8C87-86E6955DF438}" dt="2024-01-31T08:21:27.720" v="1617" actId="20577"/>
          <ac:graphicFrameMkLst>
            <pc:docMk/>
            <pc:sldMk cId="2404555191" sldId="3867"/>
            <ac:graphicFrameMk id="6" creationId="{355F897B-C146-CC15-B8D4-072BF667BB84}"/>
          </ac:graphicFrameMkLst>
        </pc:graphicFrameChg>
      </pc:sldChg>
      <pc:sldChg chg="modSp mod">
        <pc:chgData name="Ho Jia Shin" userId="67c07b59-c616-4fd3-b638-419901700d0f" providerId="ADAL" clId="{5D73EF3B-9A92-43F6-8C87-86E6955DF438}" dt="2024-01-31T07:50:35.630" v="1405" actId="20577"/>
        <pc:sldMkLst>
          <pc:docMk/>
          <pc:sldMk cId="3180054699" sldId="3875"/>
        </pc:sldMkLst>
        <pc:spChg chg="mod">
          <ac:chgData name="Ho Jia Shin" userId="67c07b59-c616-4fd3-b638-419901700d0f" providerId="ADAL" clId="{5D73EF3B-9A92-43F6-8C87-86E6955DF438}" dt="2024-01-31T07:50:35.630" v="1405" actId="20577"/>
          <ac:spMkLst>
            <pc:docMk/>
            <pc:sldMk cId="3180054699" sldId="3875"/>
            <ac:spMk id="2" creationId="{4464BDB0-87EA-8F3A-084C-83263D3A26FD}"/>
          </ac:spMkLst>
        </pc:spChg>
        <pc:spChg chg="mod">
          <ac:chgData name="Ho Jia Shin" userId="67c07b59-c616-4fd3-b638-419901700d0f" providerId="ADAL" clId="{5D73EF3B-9A92-43F6-8C87-86E6955DF438}" dt="2024-01-31T07:34:47.617" v="1357" actId="20577"/>
          <ac:spMkLst>
            <pc:docMk/>
            <pc:sldMk cId="3180054699" sldId="3875"/>
            <ac:spMk id="3" creationId="{86DF6470-F8D6-A256-E5DB-DC2BD0612F01}"/>
          </ac:spMkLst>
        </pc:spChg>
      </pc:sldChg>
      <pc:sldChg chg="del">
        <pc:chgData name="Ho Jia Shin" userId="67c07b59-c616-4fd3-b638-419901700d0f" providerId="ADAL" clId="{5D73EF3B-9A92-43F6-8C87-86E6955DF438}" dt="2024-01-31T00:30:36.419" v="216" actId="47"/>
        <pc:sldMkLst>
          <pc:docMk/>
          <pc:sldMk cId="1316875177" sldId="3876"/>
        </pc:sldMkLst>
      </pc:sldChg>
      <pc:sldChg chg="del">
        <pc:chgData name="Ho Jia Shin" userId="67c07b59-c616-4fd3-b638-419901700d0f" providerId="ADAL" clId="{5D73EF3B-9A92-43F6-8C87-86E6955DF438}" dt="2024-01-31T00:30:58.910" v="217" actId="47"/>
        <pc:sldMkLst>
          <pc:docMk/>
          <pc:sldMk cId="4086917852" sldId="3878"/>
        </pc:sldMkLst>
      </pc:sldChg>
      <pc:sldChg chg="del">
        <pc:chgData name="Ho Jia Shin" userId="67c07b59-c616-4fd3-b638-419901700d0f" providerId="ADAL" clId="{5D73EF3B-9A92-43F6-8C87-86E6955DF438}" dt="2024-01-31T00:31:01.202" v="218" actId="47"/>
        <pc:sldMkLst>
          <pc:docMk/>
          <pc:sldMk cId="2082350716" sldId="3879"/>
        </pc:sldMkLst>
      </pc:sldChg>
      <pc:sldChg chg="del">
        <pc:chgData name="Ho Jia Shin" userId="67c07b59-c616-4fd3-b638-419901700d0f" providerId="ADAL" clId="{5D73EF3B-9A92-43F6-8C87-86E6955DF438}" dt="2024-01-31T00:31:02.598" v="219" actId="47"/>
        <pc:sldMkLst>
          <pc:docMk/>
          <pc:sldMk cId="839633022" sldId="3880"/>
        </pc:sldMkLst>
      </pc:sldChg>
      <pc:sldChg chg="del">
        <pc:chgData name="Ho Jia Shin" userId="67c07b59-c616-4fd3-b638-419901700d0f" providerId="ADAL" clId="{5D73EF3B-9A92-43F6-8C87-86E6955DF438}" dt="2024-01-31T00:31:04.077" v="220" actId="47"/>
        <pc:sldMkLst>
          <pc:docMk/>
          <pc:sldMk cId="3281300076" sldId="3881"/>
        </pc:sldMkLst>
      </pc:sldChg>
      <pc:sldChg chg="del">
        <pc:chgData name="Ho Jia Shin" userId="67c07b59-c616-4fd3-b638-419901700d0f" providerId="ADAL" clId="{5D73EF3B-9A92-43F6-8C87-86E6955DF438}" dt="2024-01-31T00:31:05.321" v="221" actId="47"/>
        <pc:sldMkLst>
          <pc:docMk/>
          <pc:sldMk cId="1086298134" sldId="3882"/>
        </pc:sldMkLst>
      </pc:sldChg>
      <pc:sldChg chg="modNotesTx">
        <pc:chgData name="Ho Jia Shin" userId="67c07b59-c616-4fd3-b638-419901700d0f" providerId="ADAL" clId="{5D73EF3B-9A92-43F6-8C87-86E6955DF438}" dt="2024-01-31T08:18:11.410" v="1614" actId="20577"/>
        <pc:sldMkLst>
          <pc:docMk/>
          <pc:sldMk cId="363862769" sldId="3883"/>
        </pc:sldMkLst>
      </pc:sldChg>
      <pc:sldChg chg="addSp delSp modSp new mod">
        <pc:chgData name="Ho Jia Shin" userId="67c07b59-c616-4fd3-b638-419901700d0f" providerId="ADAL" clId="{5D73EF3B-9A92-43F6-8C87-86E6955DF438}" dt="2024-01-31T07:18:48.646" v="803" actId="20577"/>
        <pc:sldMkLst>
          <pc:docMk/>
          <pc:sldMk cId="412636560" sldId="3884"/>
        </pc:sldMkLst>
        <pc:spChg chg="mod">
          <ac:chgData name="Ho Jia Shin" userId="67c07b59-c616-4fd3-b638-419901700d0f" providerId="ADAL" clId="{5D73EF3B-9A92-43F6-8C87-86E6955DF438}" dt="2024-01-31T07:17:21.086" v="794" actId="1076"/>
          <ac:spMkLst>
            <pc:docMk/>
            <pc:sldMk cId="412636560" sldId="3884"/>
            <ac:spMk id="2" creationId="{844B810E-210A-9C69-357B-593BF6201CD3}"/>
          </ac:spMkLst>
        </pc:spChg>
        <pc:spChg chg="del">
          <ac:chgData name="Ho Jia Shin" userId="67c07b59-c616-4fd3-b638-419901700d0f" providerId="ADAL" clId="{5D73EF3B-9A92-43F6-8C87-86E6955DF438}" dt="2024-01-31T00:32:08.750" v="254" actId="478"/>
          <ac:spMkLst>
            <pc:docMk/>
            <pc:sldMk cId="412636560" sldId="3884"/>
            <ac:spMk id="3" creationId="{C6C05E56-3510-42DE-874C-42F891B5F76D}"/>
          </ac:spMkLst>
        </pc:spChg>
        <pc:graphicFrameChg chg="add mod modGraphic">
          <ac:chgData name="Ho Jia Shin" userId="67c07b59-c616-4fd3-b638-419901700d0f" providerId="ADAL" clId="{5D73EF3B-9A92-43F6-8C87-86E6955DF438}" dt="2024-01-31T07:18:48.646" v="803" actId="20577"/>
          <ac:graphicFrameMkLst>
            <pc:docMk/>
            <pc:sldMk cId="412636560" sldId="3884"/>
            <ac:graphicFrameMk id="6" creationId="{DB526B38-7B1F-5C1B-F64E-7979A9EE19D9}"/>
          </ac:graphicFrameMkLst>
        </pc:graphicFrameChg>
      </pc:sldChg>
      <pc:sldChg chg="addSp delSp modSp new del mod">
        <pc:chgData name="Ho Jia Shin" userId="67c07b59-c616-4fd3-b638-419901700d0f" providerId="ADAL" clId="{5D73EF3B-9A92-43F6-8C87-86E6955DF438}" dt="2024-01-31T07:20:26.813" v="837" actId="47"/>
        <pc:sldMkLst>
          <pc:docMk/>
          <pc:sldMk cId="838191480" sldId="3885"/>
        </pc:sldMkLst>
        <pc:spChg chg="mod">
          <ac:chgData name="Ho Jia Shin" userId="67c07b59-c616-4fd3-b638-419901700d0f" providerId="ADAL" clId="{5D73EF3B-9A92-43F6-8C87-86E6955DF438}" dt="2024-01-31T07:19:17.465" v="832" actId="20577"/>
          <ac:spMkLst>
            <pc:docMk/>
            <pc:sldMk cId="838191480" sldId="3885"/>
            <ac:spMk id="2" creationId="{EF8834A9-700B-60D4-1999-645F73678BFC}"/>
          </ac:spMkLst>
        </pc:spChg>
        <pc:spChg chg="del">
          <ac:chgData name="Ho Jia Shin" userId="67c07b59-c616-4fd3-b638-419901700d0f" providerId="ADAL" clId="{5D73EF3B-9A92-43F6-8C87-86E6955DF438}" dt="2024-01-31T07:19:21.030" v="833" actId="478"/>
          <ac:spMkLst>
            <pc:docMk/>
            <pc:sldMk cId="838191480" sldId="3885"/>
            <ac:spMk id="3" creationId="{EBD27FA2-6749-CFB9-5ED6-529D4A35091D}"/>
          </ac:spMkLst>
        </pc:spChg>
        <pc:graphicFrameChg chg="add mod">
          <ac:chgData name="Ho Jia Shin" userId="67c07b59-c616-4fd3-b638-419901700d0f" providerId="ADAL" clId="{5D73EF3B-9A92-43F6-8C87-86E6955DF438}" dt="2024-01-31T07:20:22.124" v="836"/>
          <ac:graphicFrameMkLst>
            <pc:docMk/>
            <pc:sldMk cId="838191480" sldId="3885"/>
            <ac:graphicFrameMk id="6" creationId="{44031854-53C7-0AEB-AE0C-A935FF4C6D71}"/>
          </ac:graphicFrameMkLst>
        </pc:graphicFrameChg>
      </pc:sldChg>
      <pc:sldChg chg="addSp delSp modSp new mod">
        <pc:chgData name="Ho Jia Shin" userId="67c07b59-c616-4fd3-b638-419901700d0f" providerId="ADAL" clId="{5D73EF3B-9A92-43F6-8C87-86E6955DF438}" dt="2024-01-31T07:33:51.064" v="1275" actId="20577"/>
        <pc:sldMkLst>
          <pc:docMk/>
          <pc:sldMk cId="2576529461" sldId="3885"/>
        </pc:sldMkLst>
        <pc:spChg chg="mod">
          <ac:chgData name="Ho Jia Shin" userId="67c07b59-c616-4fd3-b638-419901700d0f" providerId="ADAL" clId="{5D73EF3B-9A92-43F6-8C87-86E6955DF438}" dt="2024-01-31T07:21:01.178" v="880" actId="20577"/>
          <ac:spMkLst>
            <pc:docMk/>
            <pc:sldMk cId="2576529461" sldId="3885"/>
            <ac:spMk id="2" creationId="{361EEC37-8065-FCB1-8939-7198929BE7CA}"/>
          </ac:spMkLst>
        </pc:spChg>
        <pc:spChg chg="del">
          <ac:chgData name="Ho Jia Shin" userId="67c07b59-c616-4fd3-b638-419901700d0f" providerId="ADAL" clId="{5D73EF3B-9A92-43F6-8C87-86E6955DF438}" dt="2024-01-31T07:21:04.278" v="881" actId="478"/>
          <ac:spMkLst>
            <pc:docMk/>
            <pc:sldMk cId="2576529461" sldId="3885"/>
            <ac:spMk id="3" creationId="{65934A12-034E-82A0-0240-B5749BB8F75A}"/>
          </ac:spMkLst>
        </pc:spChg>
        <pc:graphicFrameChg chg="add mod modGraphic">
          <ac:chgData name="Ho Jia Shin" userId="67c07b59-c616-4fd3-b638-419901700d0f" providerId="ADAL" clId="{5D73EF3B-9A92-43F6-8C87-86E6955DF438}" dt="2024-01-31T07:33:51.064" v="1275" actId="20577"/>
          <ac:graphicFrameMkLst>
            <pc:docMk/>
            <pc:sldMk cId="2576529461" sldId="3885"/>
            <ac:graphicFrameMk id="6" creationId="{EED44C94-5061-8197-2F33-7D1EED1719C4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47EE88-E337-4C99-9706-96B7F238984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C5C4E1C-1942-4EA6-BF3E-6A3A3BC8E592}">
      <dgm:prSet phldrT="[Text]"/>
      <dgm:spPr/>
      <dgm:t>
        <a:bodyPr/>
        <a:lstStyle/>
        <a:p>
          <a:r>
            <a:rPr lang="en-US" dirty="0"/>
            <a:t>Bench test on volume of NaOH required for pH adjustment</a:t>
          </a:r>
          <a:endParaRPr lang="en-SG" dirty="0"/>
        </a:p>
      </dgm:t>
    </dgm:pt>
    <dgm:pt modelId="{68DBF6DB-21DD-4FF2-AEDB-0A0D60C3D321}" type="parTrans" cxnId="{2EC7D1E4-BBA1-4B9C-9405-1D9B98638E19}">
      <dgm:prSet/>
      <dgm:spPr/>
      <dgm:t>
        <a:bodyPr/>
        <a:lstStyle/>
        <a:p>
          <a:endParaRPr lang="en-SG"/>
        </a:p>
      </dgm:t>
    </dgm:pt>
    <dgm:pt modelId="{FE90CEEF-C865-45F6-8FCA-7B166D15DA89}" type="sibTrans" cxnId="{2EC7D1E4-BBA1-4B9C-9405-1D9B98638E19}">
      <dgm:prSet/>
      <dgm:spPr/>
      <dgm:t>
        <a:bodyPr/>
        <a:lstStyle/>
        <a:p>
          <a:endParaRPr lang="en-SG"/>
        </a:p>
      </dgm:t>
    </dgm:pt>
    <dgm:pt modelId="{D53E2BF4-018A-475E-BFC2-700A0C7D1974}">
      <dgm:prSet phldrT="[Text]"/>
      <dgm:spPr/>
      <dgm:t>
        <a:bodyPr/>
        <a:lstStyle/>
        <a:p>
          <a:r>
            <a:rPr lang="en-US" dirty="0"/>
            <a:t>pH adjustment to ~6.8 for HFW A1+A2, LSR A2 and HFW Chem Room samples</a:t>
          </a:r>
          <a:endParaRPr lang="en-SG" dirty="0"/>
        </a:p>
      </dgm:t>
    </dgm:pt>
    <dgm:pt modelId="{C2C9E995-D9D5-45E4-8D61-5362AAFB88FF}" type="parTrans" cxnId="{27B44FE0-C5B4-4DD2-9F4D-D10F89722A9A}">
      <dgm:prSet/>
      <dgm:spPr/>
      <dgm:t>
        <a:bodyPr/>
        <a:lstStyle/>
        <a:p>
          <a:endParaRPr lang="en-SG"/>
        </a:p>
      </dgm:t>
    </dgm:pt>
    <dgm:pt modelId="{D2C68038-9C76-4E72-9DDD-033CD796ED49}" type="sibTrans" cxnId="{27B44FE0-C5B4-4DD2-9F4D-D10F89722A9A}">
      <dgm:prSet/>
      <dgm:spPr/>
      <dgm:t>
        <a:bodyPr/>
        <a:lstStyle/>
        <a:p>
          <a:endParaRPr lang="en-SG"/>
        </a:p>
      </dgm:t>
    </dgm:pt>
    <dgm:pt modelId="{5933DB45-FD1D-44B0-B08F-E58CF3FE9211}">
      <dgm:prSet phldrT="[Text]"/>
      <dgm:spPr/>
      <dgm:t>
        <a:bodyPr/>
        <a:lstStyle/>
        <a:p>
          <a:r>
            <a:rPr lang="en-US" dirty="0"/>
            <a:t>Mix the samples with corresponding ratio to prepare as the </a:t>
          </a:r>
          <a:r>
            <a:rPr lang="en-US" dirty="0" err="1"/>
            <a:t>ROi</a:t>
          </a:r>
          <a:r>
            <a:rPr lang="en-US" dirty="0"/>
            <a:t> feed solution </a:t>
          </a:r>
          <a:endParaRPr lang="en-SG" dirty="0"/>
        </a:p>
      </dgm:t>
    </dgm:pt>
    <dgm:pt modelId="{FA3FBB80-2742-4240-A66D-28824DB548B0}" type="parTrans" cxnId="{90967F5B-20B1-4831-99D0-C3A868C71998}">
      <dgm:prSet/>
      <dgm:spPr/>
      <dgm:t>
        <a:bodyPr/>
        <a:lstStyle/>
        <a:p>
          <a:endParaRPr lang="en-SG"/>
        </a:p>
      </dgm:t>
    </dgm:pt>
    <dgm:pt modelId="{AD7B5F07-AA8B-4BB8-B647-48689AF9CF2E}" type="sibTrans" cxnId="{90967F5B-20B1-4831-99D0-C3A868C71998}">
      <dgm:prSet/>
      <dgm:spPr/>
      <dgm:t>
        <a:bodyPr/>
        <a:lstStyle/>
        <a:p>
          <a:endParaRPr lang="en-SG"/>
        </a:p>
      </dgm:t>
    </dgm:pt>
    <dgm:pt modelId="{1D860B8F-5568-474C-A6CB-5988B9880407}" type="pres">
      <dgm:prSet presAssocID="{5147EE88-E337-4C99-9706-96B7F238984A}" presName="Name0" presStyleCnt="0">
        <dgm:presLayoutVars>
          <dgm:dir/>
          <dgm:resizeHandles val="exact"/>
        </dgm:presLayoutVars>
      </dgm:prSet>
      <dgm:spPr/>
    </dgm:pt>
    <dgm:pt modelId="{FBF91E31-6766-4DBC-BE25-FC3B2B42545F}" type="pres">
      <dgm:prSet presAssocID="{3C5C4E1C-1942-4EA6-BF3E-6A3A3BC8E592}" presName="node" presStyleLbl="node1" presStyleIdx="0" presStyleCnt="3">
        <dgm:presLayoutVars>
          <dgm:bulletEnabled val="1"/>
        </dgm:presLayoutVars>
      </dgm:prSet>
      <dgm:spPr/>
    </dgm:pt>
    <dgm:pt modelId="{E245F5E7-3A02-4C7C-A0D9-8EAA8EB17C0A}" type="pres">
      <dgm:prSet presAssocID="{FE90CEEF-C865-45F6-8FCA-7B166D15DA89}" presName="sibTrans" presStyleLbl="sibTrans2D1" presStyleIdx="0" presStyleCnt="2"/>
      <dgm:spPr/>
    </dgm:pt>
    <dgm:pt modelId="{24CFABB9-DCDB-4D8D-9B1E-1AB757F8E1B5}" type="pres">
      <dgm:prSet presAssocID="{FE90CEEF-C865-45F6-8FCA-7B166D15DA89}" presName="connectorText" presStyleLbl="sibTrans2D1" presStyleIdx="0" presStyleCnt="2"/>
      <dgm:spPr/>
    </dgm:pt>
    <dgm:pt modelId="{0C54F754-A74D-4F5D-B9CC-CBC129F947C0}" type="pres">
      <dgm:prSet presAssocID="{D53E2BF4-018A-475E-BFC2-700A0C7D1974}" presName="node" presStyleLbl="node1" presStyleIdx="1" presStyleCnt="3">
        <dgm:presLayoutVars>
          <dgm:bulletEnabled val="1"/>
        </dgm:presLayoutVars>
      </dgm:prSet>
      <dgm:spPr/>
    </dgm:pt>
    <dgm:pt modelId="{33C67F64-667C-4AFD-8A9E-C9EAED4D575B}" type="pres">
      <dgm:prSet presAssocID="{D2C68038-9C76-4E72-9DDD-033CD796ED49}" presName="sibTrans" presStyleLbl="sibTrans2D1" presStyleIdx="1" presStyleCnt="2"/>
      <dgm:spPr/>
    </dgm:pt>
    <dgm:pt modelId="{8EF74F90-9DC6-457C-BD9D-941326FDC7EA}" type="pres">
      <dgm:prSet presAssocID="{D2C68038-9C76-4E72-9DDD-033CD796ED49}" presName="connectorText" presStyleLbl="sibTrans2D1" presStyleIdx="1" presStyleCnt="2"/>
      <dgm:spPr/>
    </dgm:pt>
    <dgm:pt modelId="{0292D018-28F2-4F04-B60B-3E422741DC90}" type="pres">
      <dgm:prSet presAssocID="{5933DB45-FD1D-44B0-B08F-E58CF3FE9211}" presName="node" presStyleLbl="node1" presStyleIdx="2" presStyleCnt="3">
        <dgm:presLayoutVars>
          <dgm:bulletEnabled val="1"/>
        </dgm:presLayoutVars>
      </dgm:prSet>
      <dgm:spPr/>
    </dgm:pt>
  </dgm:ptLst>
  <dgm:cxnLst>
    <dgm:cxn modelId="{42525C0A-3A31-409F-8F1A-E8907FBA4083}" type="presOf" srcId="{3C5C4E1C-1942-4EA6-BF3E-6A3A3BC8E592}" destId="{FBF91E31-6766-4DBC-BE25-FC3B2B42545F}" srcOrd="0" destOrd="0" presId="urn:microsoft.com/office/officeart/2005/8/layout/process1"/>
    <dgm:cxn modelId="{90967F5B-20B1-4831-99D0-C3A868C71998}" srcId="{5147EE88-E337-4C99-9706-96B7F238984A}" destId="{5933DB45-FD1D-44B0-B08F-E58CF3FE9211}" srcOrd="2" destOrd="0" parTransId="{FA3FBB80-2742-4240-A66D-28824DB548B0}" sibTransId="{AD7B5F07-AA8B-4BB8-B647-48689AF9CF2E}"/>
    <dgm:cxn modelId="{8F29F388-866A-4CE2-8286-09EC7D1F48BD}" type="presOf" srcId="{D2C68038-9C76-4E72-9DDD-033CD796ED49}" destId="{8EF74F90-9DC6-457C-BD9D-941326FDC7EA}" srcOrd="1" destOrd="0" presId="urn:microsoft.com/office/officeart/2005/8/layout/process1"/>
    <dgm:cxn modelId="{0EE5EC93-E79D-4732-9993-2732B205CC80}" type="presOf" srcId="{5147EE88-E337-4C99-9706-96B7F238984A}" destId="{1D860B8F-5568-474C-A6CB-5988B9880407}" srcOrd="0" destOrd="0" presId="urn:microsoft.com/office/officeart/2005/8/layout/process1"/>
    <dgm:cxn modelId="{6FB1BAB5-11BA-4B16-8F07-DB68046960B1}" type="presOf" srcId="{D2C68038-9C76-4E72-9DDD-033CD796ED49}" destId="{33C67F64-667C-4AFD-8A9E-C9EAED4D575B}" srcOrd="0" destOrd="0" presId="urn:microsoft.com/office/officeart/2005/8/layout/process1"/>
    <dgm:cxn modelId="{D486DBBE-AF9F-4157-BC0B-33B32128BBA3}" type="presOf" srcId="{5933DB45-FD1D-44B0-B08F-E58CF3FE9211}" destId="{0292D018-28F2-4F04-B60B-3E422741DC90}" srcOrd="0" destOrd="0" presId="urn:microsoft.com/office/officeart/2005/8/layout/process1"/>
    <dgm:cxn modelId="{4DE43EC8-C598-46C6-A608-AB56466ED953}" type="presOf" srcId="{FE90CEEF-C865-45F6-8FCA-7B166D15DA89}" destId="{24CFABB9-DCDB-4D8D-9B1E-1AB757F8E1B5}" srcOrd="1" destOrd="0" presId="urn:microsoft.com/office/officeart/2005/8/layout/process1"/>
    <dgm:cxn modelId="{FA9AEDCB-DDEB-4375-84D6-928846DFFF58}" type="presOf" srcId="{D53E2BF4-018A-475E-BFC2-700A0C7D1974}" destId="{0C54F754-A74D-4F5D-B9CC-CBC129F947C0}" srcOrd="0" destOrd="0" presId="urn:microsoft.com/office/officeart/2005/8/layout/process1"/>
    <dgm:cxn modelId="{27B44FE0-C5B4-4DD2-9F4D-D10F89722A9A}" srcId="{5147EE88-E337-4C99-9706-96B7F238984A}" destId="{D53E2BF4-018A-475E-BFC2-700A0C7D1974}" srcOrd="1" destOrd="0" parTransId="{C2C9E995-D9D5-45E4-8D61-5362AAFB88FF}" sibTransId="{D2C68038-9C76-4E72-9DDD-033CD796ED49}"/>
    <dgm:cxn modelId="{2EC7D1E4-BBA1-4B9C-9405-1D9B98638E19}" srcId="{5147EE88-E337-4C99-9706-96B7F238984A}" destId="{3C5C4E1C-1942-4EA6-BF3E-6A3A3BC8E592}" srcOrd="0" destOrd="0" parTransId="{68DBF6DB-21DD-4FF2-AEDB-0A0D60C3D321}" sibTransId="{FE90CEEF-C865-45F6-8FCA-7B166D15DA89}"/>
    <dgm:cxn modelId="{D4F4A5EC-53DD-47D9-B97E-15DB4E9BAB6A}" type="presOf" srcId="{FE90CEEF-C865-45F6-8FCA-7B166D15DA89}" destId="{E245F5E7-3A02-4C7C-A0D9-8EAA8EB17C0A}" srcOrd="0" destOrd="0" presId="urn:microsoft.com/office/officeart/2005/8/layout/process1"/>
    <dgm:cxn modelId="{AAB9F89F-AF43-4A61-987D-B85B3508EEE5}" type="presParOf" srcId="{1D860B8F-5568-474C-A6CB-5988B9880407}" destId="{FBF91E31-6766-4DBC-BE25-FC3B2B42545F}" srcOrd="0" destOrd="0" presId="urn:microsoft.com/office/officeart/2005/8/layout/process1"/>
    <dgm:cxn modelId="{8FC53579-BC42-45B6-8201-EA77F01F5123}" type="presParOf" srcId="{1D860B8F-5568-474C-A6CB-5988B9880407}" destId="{E245F5E7-3A02-4C7C-A0D9-8EAA8EB17C0A}" srcOrd="1" destOrd="0" presId="urn:microsoft.com/office/officeart/2005/8/layout/process1"/>
    <dgm:cxn modelId="{D4604A11-8F91-48BE-A53B-1677D02355EB}" type="presParOf" srcId="{E245F5E7-3A02-4C7C-A0D9-8EAA8EB17C0A}" destId="{24CFABB9-DCDB-4D8D-9B1E-1AB757F8E1B5}" srcOrd="0" destOrd="0" presId="urn:microsoft.com/office/officeart/2005/8/layout/process1"/>
    <dgm:cxn modelId="{05148B0D-3FF9-44C2-91E8-61F541EAC849}" type="presParOf" srcId="{1D860B8F-5568-474C-A6CB-5988B9880407}" destId="{0C54F754-A74D-4F5D-B9CC-CBC129F947C0}" srcOrd="2" destOrd="0" presId="urn:microsoft.com/office/officeart/2005/8/layout/process1"/>
    <dgm:cxn modelId="{C3ED611F-ADB8-4217-BC15-3B5770B0DD7F}" type="presParOf" srcId="{1D860B8F-5568-474C-A6CB-5988B9880407}" destId="{33C67F64-667C-4AFD-8A9E-C9EAED4D575B}" srcOrd="3" destOrd="0" presId="urn:microsoft.com/office/officeart/2005/8/layout/process1"/>
    <dgm:cxn modelId="{5E8192A0-795A-4682-8318-FC8038CA3FC5}" type="presParOf" srcId="{33C67F64-667C-4AFD-8A9E-C9EAED4D575B}" destId="{8EF74F90-9DC6-457C-BD9D-941326FDC7EA}" srcOrd="0" destOrd="0" presId="urn:microsoft.com/office/officeart/2005/8/layout/process1"/>
    <dgm:cxn modelId="{FDCCFE75-31D4-424D-9216-15B3187A4DA6}" type="presParOf" srcId="{1D860B8F-5568-474C-A6CB-5988B9880407}" destId="{0292D018-28F2-4F04-B60B-3E422741DC90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F91E31-6766-4DBC-BE25-FC3B2B42545F}">
      <dsp:nvSpPr>
        <dsp:cNvPr id="0" name=""/>
        <dsp:cNvSpPr/>
      </dsp:nvSpPr>
      <dsp:spPr>
        <a:xfrm>
          <a:off x="7143" y="1948672"/>
          <a:ext cx="2135187" cy="15213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Bench test on volume of NaOH required for pH adjustment</a:t>
          </a:r>
          <a:endParaRPr lang="en-SG" sz="1800" kern="1200" dirty="0"/>
        </a:p>
      </dsp:txBody>
      <dsp:txXfrm>
        <a:off x="51701" y="1993230"/>
        <a:ext cx="2046071" cy="1432205"/>
      </dsp:txXfrm>
    </dsp:sp>
    <dsp:sp modelId="{E245F5E7-3A02-4C7C-A0D9-8EAA8EB17C0A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kern="1200"/>
        </a:p>
      </dsp:txBody>
      <dsp:txXfrm>
        <a:off x="2355850" y="2550475"/>
        <a:ext cx="316861" cy="317716"/>
      </dsp:txXfrm>
    </dsp:sp>
    <dsp:sp modelId="{0C54F754-A74D-4F5D-B9CC-CBC129F947C0}">
      <dsp:nvSpPr>
        <dsp:cNvPr id="0" name=""/>
        <dsp:cNvSpPr/>
      </dsp:nvSpPr>
      <dsp:spPr>
        <a:xfrm>
          <a:off x="2996406" y="1948672"/>
          <a:ext cx="2135187" cy="15213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pH adjustment to ~6.8 for HFW A1+A2, LSR A2 and HFW Chem Room samples</a:t>
          </a:r>
          <a:endParaRPr lang="en-SG" sz="1800" kern="1200" dirty="0"/>
        </a:p>
      </dsp:txBody>
      <dsp:txXfrm>
        <a:off x="3040964" y="1993230"/>
        <a:ext cx="2046071" cy="1432205"/>
      </dsp:txXfrm>
    </dsp:sp>
    <dsp:sp modelId="{33C67F64-667C-4AFD-8A9E-C9EAED4D575B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400" kern="1200"/>
        </a:p>
      </dsp:txBody>
      <dsp:txXfrm>
        <a:off x="5345112" y="2550475"/>
        <a:ext cx="316861" cy="317716"/>
      </dsp:txXfrm>
    </dsp:sp>
    <dsp:sp modelId="{0292D018-28F2-4F04-B60B-3E422741DC90}">
      <dsp:nvSpPr>
        <dsp:cNvPr id="0" name=""/>
        <dsp:cNvSpPr/>
      </dsp:nvSpPr>
      <dsp:spPr>
        <a:xfrm>
          <a:off x="5985668" y="1948672"/>
          <a:ext cx="2135187" cy="15213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Mix the samples with corresponding ratio to prepare as the </a:t>
          </a:r>
          <a:r>
            <a:rPr lang="en-US" sz="1800" kern="1200" dirty="0" err="1"/>
            <a:t>ROi</a:t>
          </a:r>
          <a:r>
            <a:rPr lang="en-US" sz="1800" kern="1200" dirty="0"/>
            <a:t> feed solution </a:t>
          </a:r>
          <a:endParaRPr lang="en-SG" sz="1800" kern="1200" dirty="0"/>
        </a:p>
      </dsp:txBody>
      <dsp:txXfrm>
        <a:off x="6030226" y="1993230"/>
        <a:ext cx="2046071" cy="14322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2552E-0580-46E8-91C7-EA0450F6AE52}" type="datetimeFigureOut">
              <a:rPr lang="en-SG" smtClean="0"/>
              <a:t>31/1/2024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231488-F707-4217-9833-2263A7AF05A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8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Taking video for the setup, membrane autopsy after the end of the run?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231488-F707-4217-9833-2263A7AF05A6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3696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971E118A-5B23-9AE8-090E-4FE979FE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6E81-A6FD-483E-B1C2-448F45B4E1A9}" type="datetime1">
              <a:rPr lang="en-SG" smtClean="0"/>
              <a:t>31/1/2024</a:t>
            </a:fld>
            <a:endParaRPr lang="en-SG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180DADA0-08E4-4CF8-BEF9-215EAA42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E9DC4DEA-06BB-2B29-B98D-47984B03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ABA8-24B6-4A87-9CDE-D9BD6428BB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16185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846" userDrawn="1">
          <p15:clr>
            <a:srgbClr val="FBAE40"/>
          </p15:clr>
        </p15:guide>
        <p15:guide id="3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1E65-38F8-56BC-3143-201E85EE41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241" y="365125"/>
            <a:ext cx="10794433" cy="1325563"/>
          </a:xfrm>
        </p:spPr>
        <p:txBody>
          <a:bodyPr lIns="0">
            <a:normAutofit/>
          </a:bodyPr>
          <a:lstStyle>
            <a:lvl1pPr>
              <a:defRPr sz="32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54F8A-02AF-5FD2-7790-F72816717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24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C19D8-C678-C065-81CD-EF41A4568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242" y="2505075"/>
            <a:ext cx="5157787" cy="337219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420A7-C9B1-B1AA-897F-69844A820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5636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814D7-C987-8166-10C5-069D880F7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5636" y="2505075"/>
            <a:ext cx="5183188" cy="3372197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113AFF-FFAA-8937-6D7E-A887BEC17133}"/>
              </a:ext>
            </a:extLst>
          </p:cNvPr>
          <p:cNvSpPr/>
          <p:nvPr userDrawn="1"/>
        </p:nvSpPr>
        <p:spPr>
          <a:xfrm>
            <a:off x="0" y="6176962"/>
            <a:ext cx="12192000" cy="681037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35E11A4D-4F0D-E0C7-5CD9-1C4B4F0562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08" y="6334474"/>
            <a:ext cx="1453553" cy="316800"/>
          </a:xfrm>
          <a:prstGeom prst="rect">
            <a:avLst/>
          </a:prstGeom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30DB0BD-0A2A-1F24-0A81-AD3EC30A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SG"/>
              <a:t>GRADIANT CONFIDENTIAL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DA8AD49-5CB1-E75C-B983-AF84E69E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34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6A836-25B2-343B-DC49-AC1369781B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3FCC9B4-B910-F702-7E73-D27A793E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SG"/>
              <a:t>GRADIANT CONFIDENTIAL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FA2BD4F-CA75-7D5C-56F7-4D1B42C6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AC715FB-2B82-0ED7-01D2-17F942ECAE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5054" y="6308763"/>
            <a:ext cx="1451621" cy="31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491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6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6A836-25B2-343B-DC49-AC1369781B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200" b="0" i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9BA542-3B5A-6A59-751D-9A4BDD75641B}"/>
              </a:ext>
            </a:extLst>
          </p:cNvPr>
          <p:cNvSpPr/>
          <p:nvPr userDrawn="1"/>
        </p:nvSpPr>
        <p:spPr>
          <a:xfrm>
            <a:off x="0" y="6176962"/>
            <a:ext cx="12192000" cy="681037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DD3AF7C-AD4E-7D42-C91C-ABF26ABC97F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08" y="6334474"/>
            <a:ext cx="1453553" cy="3168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FCFEA-140E-BE7D-9CBB-64F3001C6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SG"/>
              <a:t>GRADIANT CONFIDENTIAL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1D6650A-1167-8A94-D577-38EE1DE4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207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7019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6856-6831-AFAF-A531-255DEF3D16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457200"/>
            <a:ext cx="4076700" cy="1600200"/>
          </a:xfrm>
        </p:spPr>
        <p:txBody>
          <a:bodyPr anchor="b"/>
          <a:lstStyle>
            <a:lvl1pPr>
              <a:defRPr sz="32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C5232-AD1D-5301-4B03-C85EE5ED1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457201"/>
            <a:ext cx="6313487" cy="5403850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8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96FB6-DC34-1ED4-F3FB-95C053C58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5325" y="2057400"/>
            <a:ext cx="4076700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AA92800-128B-E291-382B-584DB82B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SG"/>
              <a:t>GRADIANT CONFIDENTIAL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8623560-1370-3233-22C7-F43F5ACE2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6D0904F-09C8-E56B-1C2B-E8B49C138F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5054" y="6308763"/>
            <a:ext cx="1451621" cy="31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32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7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D6856-6831-AFAF-A531-255DEF3D16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457200"/>
            <a:ext cx="4076700" cy="1600200"/>
          </a:xfrm>
        </p:spPr>
        <p:txBody>
          <a:bodyPr anchor="b"/>
          <a:lstStyle>
            <a:lvl1pPr>
              <a:defRPr sz="3200" b="0" i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C5232-AD1D-5301-4B03-C85EE5ED1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457201"/>
            <a:ext cx="6313487" cy="5403850"/>
          </a:xfrm>
        </p:spPr>
        <p:txBody>
          <a:bodyPr/>
          <a:lstStyle>
            <a:lvl1pPr>
              <a:defRPr sz="3200">
                <a:solidFill>
                  <a:schemeClr val="tx2"/>
                </a:solidFill>
              </a:defRPr>
            </a:lvl1pPr>
            <a:lvl2pPr>
              <a:defRPr sz="28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000">
                <a:solidFill>
                  <a:schemeClr val="tx2"/>
                </a:solidFill>
              </a:defRPr>
            </a:lvl4pPr>
            <a:lvl5pPr>
              <a:defRPr sz="20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96FB6-DC34-1ED4-F3FB-95C053C58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5325" y="2057400"/>
            <a:ext cx="4076700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0DD5B6-2E2C-B922-1CF7-47AE4154E80C}"/>
              </a:ext>
            </a:extLst>
          </p:cNvPr>
          <p:cNvSpPr/>
          <p:nvPr userDrawn="1"/>
        </p:nvSpPr>
        <p:spPr>
          <a:xfrm>
            <a:off x="0" y="6176962"/>
            <a:ext cx="12192000" cy="681037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A3CB520-CC01-DAAC-8A46-56975F4D39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08" y="6334474"/>
            <a:ext cx="1453553" cy="31680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5052A1B-D7EA-FCAB-E8B4-952F3625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SG"/>
              <a:t>GRADIANT CONFIDENTIAL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BBD4DAD-9D19-3E15-5C1B-C4DE3F573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6009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59EB-C277-880F-E081-6AFD8B132C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457200"/>
            <a:ext cx="3932237" cy="1600200"/>
          </a:xfrm>
        </p:spPr>
        <p:txBody>
          <a:bodyPr anchor="b"/>
          <a:lstStyle>
            <a:lvl1pPr>
              <a:defRPr sz="32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DB1FFE-9AE4-7B8A-C4A2-0B6C27BEF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313487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F634F-9AD5-1504-5BDB-24C9AE556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5325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7F79213-F81E-EC6A-938D-24FF46D8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SG"/>
              <a:t>GRADIANT CONFIDENTIAL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C74CB91-BEAD-DEDA-6ECF-F1294729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24A78573-9FCC-4516-0302-D279EBAFCE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5054" y="6308763"/>
            <a:ext cx="1451621" cy="31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37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8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59EB-C277-880F-E081-6AFD8B132C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457200"/>
            <a:ext cx="3932237" cy="1600200"/>
          </a:xfrm>
        </p:spPr>
        <p:txBody>
          <a:bodyPr anchor="b"/>
          <a:lstStyle>
            <a:lvl1pPr>
              <a:defRPr sz="32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DB1FFE-9AE4-7B8A-C4A2-0B6C27BEF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3134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F634F-9AD5-1504-5BDB-24C9AE556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5325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F80F88-8C0D-9529-EB67-AE7FD2B98F97}"/>
              </a:ext>
            </a:extLst>
          </p:cNvPr>
          <p:cNvSpPr/>
          <p:nvPr userDrawn="1"/>
        </p:nvSpPr>
        <p:spPr>
          <a:xfrm>
            <a:off x="0" y="6176962"/>
            <a:ext cx="12192000" cy="681037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F86052F-6B1C-4137-4915-E1B15BD2D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08" y="6334474"/>
            <a:ext cx="1453553" cy="31680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71FE800-0EEC-B301-5A54-D3A2A27A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SG"/>
              <a:t>GRADIANT CONFIDENTIAL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B231FDC-20A0-32B9-CE76-5DA4116E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79982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E261-D537-A3A8-6461-77847D876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601D3-50EF-C632-F0A1-2DB38C1AB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C8CBC1-AF50-9EAB-1200-63F22D8B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SG"/>
              <a:t>GRADIANT CONFIDENTIAL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7B903F7-23A5-3BA7-9AA9-09752154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5356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123F6-244D-5CC2-C14C-5B02817069DC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6B074-1C6E-5164-64BC-5A70016CA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5325" y="365125"/>
            <a:ext cx="7877175" cy="5811838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3E5B907-2887-944B-576E-59CC37AA6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SG"/>
              <a:t>GRADIANT CONFIDENTIAL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58E2B99-BEBC-CD88-0334-608D82BD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9839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14FDB85-D0E8-199D-A9A0-0337878ECB75}"/>
              </a:ext>
            </a:extLst>
          </p:cNvPr>
          <p:cNvSpPr/>
          <p:nvPr userDrawn="1"/>
        </p:nvSpPr>
        <p:spPr>
          <a:xfrm rot="10800000">
            <a:off x="6312024" y="3918012"/>
            <a:ext cx="5879976" cy="2939988"/>
          </a:xfrm>
          <a:custGeom>
            <a:avLst/>
            <a:gdLst>
              <a:gd name="connsiteX0" fmla="*/ 0 w 2664296"/>
              <a:gd name="connsiteY0" fmla="*/ 0 h 1332148"/>
              <a:gd name="connsiteX1" fmla="*/ 2664296 w 2664296"/>
              <a:gd name="connsiteY1" fmla="*/ 0 h 1332148"/>
              <a:gd name="connsiteX2" fmla="*/ 1332148 w 2664296"/>
              <a:gd name="connsiteY2" fmla="*/ 1332148 h 1332148"/>
              <a:gd name="connsiteX3" fmla="*/ 0 w 2664296"/>
              <a:gd name="connsiteY3" fmla="*/ 0 h 133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4296" h="1332148">
                <a:moveTo>
                  <a:pt x="0" y="0"/>
                </a:moveTo>
                <a:lnTo>
                  <a:pt x="2664296" y="0"/>
                </a:lnTo>
                <a:cubicBezTo>
                  <a:pt x="2664296" y="735725"/>
                  <a:pt x="2067873" y="1332148"/>
                  <a:pt x="1332148" y="1332148"/>
                </a:cubicBezTo>
                <a:cubicBezTo>
                  <a:pt x="596423" y="1332148"/>
                  <a:pt x="0" y="73572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3000"/>
                </a:schemeClr>
              </a:gs>
              <a:gs pos="62000">
                <a:schemeClr val="accent1"/>
              </a:gs>
              <a:gs pos="99000">
                <a:schemeClr val="tx2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B594B-C53D-5C3C-130B-86188F5936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5325" y="1122363"/>
            <a:ext cx="8425011" cy="2387600"/>
          </a:xfrm>
        </p:spPr>
        <p:txBody>
          <a:bodyPr lIns="0" anchor="b"/>
          <a:lstStyle>
            <a:lvl1pPr algn="l">
              <a:defRPr sz="60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/>
              <a:t>PRESENTATION</a:t>
            </a:r>
            <a:br>
              <a:rPr lang="en-US"/>
            </a:br>
            <a:r>
              <a:rPr lang="en-US"/>
              <a:t>TITLE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21D143-BB6C-4006-4DF0-05A0968C3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3602038"/>
            <a:ext cx="6120755" cy="763066"/>
          </a:xfrm>
        </p:spPr>
        <p:txBody>
          <a:bodyPr lIns="0"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971E118A-5B23-9AE8-090E-4FE979FE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66E81-A6FD-483E-B1C2-448F45B4E1A9}" type="datetime1">
              <a:rPr lang="en-SG" smtClean="0"/>
              <a:t>31/1/2024</a:t>
            </a:fld>
            <a:endParaRPr lang="en-SG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180DADA0-08E4-4CF8-BEF9-215EAA42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E9DC4DEA-06BB-2B29-B98D-47984B03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ABA8-24B6-4A87-9CDE-D9BD6428BB24}" type="slidenum">
              <a:rPr lang="en-SG" smtClean="0"/>
              <a:t>‹#›</a:t>
            </a:fld>
            <a:endParaRPr lang="en-SG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420DCB4-9F6B-CACE-D512-81C3CE351F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5" y="4941888"/>
            <a:ext cx="1944291" cy="2873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1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</a:lstStyle>
          <a:p>
            <a:pPr lvl="0"/>
            <a:r>
              <a:rPr lang="en-US"/>
              <a:t>Presenter Name</a:t>
            </a:r>
            <a:br>
              <a:rPr lang="en-US"/>
            </a:br>
            <a:endParaRPr lang="en-SG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9C31122E-7D7B-270B-8B4C-9636B26B57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4" y="5324240"/>
            <a:ext cx="1944291" cy="28731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</a:lstStyle>
          <a:p>
            <a:pPr lvl="0"/>
            <a:r>
              <a:rPr lang="en-US"/>
              <a:t>Date</a:t>
            </a:r>
            <a:endParaRPr lang="en-SG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4FA99D7-7148-CAB6-CB4A-CF2520E3F7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026" y="545580"/>
            <a:ext cx="2428387" cy="529264"/>
          </a:xfrm>
          <a:prstGeom prst="rect">
            <a:avLst/>
          </a:prstGeom>
        </p:spPr>
      </p:pic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E3B48EB-5335-EDDD-48B3-E2B4ACEE2DC7}"/>
              </a:ext>
            </a:extLst>
          </p:cNvPr>
          <p:cNvSpPr/>
          <p:nvPr userDrawn="1"/>
        </p:nvSpPr>
        <p:spPr>
          <a:xfrm rot="5400000">
            <a:off x="7086453" y="1701849"/>
            <a:ext cx="6807396" cy="3403698"/>
          </a:xfrm>
          <a:custGeom>
            <a:avLst/>
            <a:gdLst>
              <a:gd name="connsiteX0" fmla="*/ 0 w 2664296"/>
              <a:gd name="connsiteY0" fmla="*/ 0 h 1332148"/>
              <a:gd name="connsiteX1" fmla="*/ 2664296 w 2664296"/>
              <a:gd name="connsiteY1" fmla="*/ 0 h 1332148"/>
              <a:gd name="connsiteX2" fmla="*/ 1332148 w 2664296"/>
              <a:gd name="connsiteY2" fmla="*/ 1332148 h 1332148"/>
              <a:gd name="connsiteX3" fmla="*/ 0 w 2664296"/>
              <a:gd name="connsiteY3" fmla="*/ 0 h 133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4296" h="1332148">
                <a:moveTo>
                  <a:pt x="0" y="0"/>
                </a:moveTo>
                <a:lnTo>
                  <a:pt x="2664296" y="0"/>
                </a:lnTo>
                <a:cubicBezTo>
                  <a:pt x="2664296" y="735725"/>
                  <a:pt x="2067873" y="1332148"/>
                  <a:pt x="1332148" y="1332148"/>
                </a:cubicBezTo>
                <a:cubicBezTo>
                  <a:pt x="596423" y="1332148"/>
                  <a:pt x="0" y="735725"/>
                  <a:pt x="0" y="0"/>
                </a:cubicBezTo>
                <a:close/>
              </a:path>
            </a:pathLst>
          </a:custGeom>
          <a:gradFill flip="none" rotWithShape="1">
            <a:gsLst>
              <a:gs pos="84000">
                <a:schemeClr val="tx2"/>
              </a:gs>
              <a:gs pos="27000">
                <a:schemeClr val="accent2"/>
              </a:gs>
              <a:gs pos="65000">
                <a:schemeClr val="accent1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4F7E811-2273-2E72-50E9-DC02EFF34409}"/>
              </a:ext>
            </a:extLst>
          </p:cNvPr>
          <p:cNvSpPr/>
          <p:nvPr userDrawn="1"/>
        </p:nvSpPr>
        <p:spPr>
          <a:xfrm>
            <a:off x="7847856" y="0"/>
            <a:ext cx="1656184" cy="1245152"/>
          </a:xfrm>
          <a:custGeom>
            <a:avLst/>
            <a:gdLst>
              <a:gd name="connsiteX0" fmla="*/ 116493 w 1656184"/>
              <a:gd name="connsiteY0" fmla="*/ 0 h 1245152"/>
              <a:gd name="connsiteX1" fmla="*/ 1539691 w 1656184"/>
              <a:gd name="connsiteY1" fmla="*/ 0 h 1245152"/>
              <a:gd name="connsiteX2" fmla="*/ 1591108 w 1656184"/>
              <a:gd name="connsiteY2" fmla="*/ 94729 h 1245152"/>
              <a:gd name="connsiteX3" fmla="*/ 1656184 w 1656184"/>
              <a:gd name="connsiteY3" fmla="*/ 417060 h 1245152"/>
              <a:gd name="connsiteX4" fmla="*/ 828092 w 1656184"/>
              <a:gd name="connsiteY4" fmla="*/ 1245152 h 1245152"/>
              <a:gd name="connsiteX5" fmla="*/ 0 w 1656184"/>
              <a:gd name="connsiteY5" fmla="*/ 417060 h 1245152"/>
              <a:gd name="connsiteX6" fmla="*/ 65076 w 1656184"/>
              <a:gd name="connsiteY6" fmla="*/ 94729 h 1245152"/>
              <a:gd name="connsiteX7" fmla="*/ 116493 w 1656184"/>
              <a:gd name="connsiteY7" fmla="*/ 0 h 124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6184" h="1245152">
                <a:moveTo>
                  <a:pt x="116493" y="0"/>
                </a:moveTo>
                <a:lnTo>
                  <a:pt x="1539691" y="0"/>
                </a:lnTo>
                <a:lnTo>
                  <a:pt x="1591108" y="94729"/>
                </a:lnTo>
                <a:cubicBezTo>
                  <a:pt x="1633012" y="193801"/>
                  <a:pt x="1656184" y="302724"/>
                  <a:pt x="1656184" y="417060"/>
                </a:cubicBezTo>
                <a:cubicBezTo>
                  <a:pt x="1656184" y="874403"/>
                  <a:pt x="1285435" y="1245152"/>
                  <a:pt x="828092" y="1245152"/>
                </a:cubicBezTo>
                <a:cubicBezTo>
                  <a:pt x="370749" y="1245152"/>
                  <a:pt x="0" y="874403"/>
                  <a:pt x="0" y="417060"/>
                </a:cubicBezTo>
                <a:cubicBezTo>
                  <a:pt x="0" y="302724"/>
                  <a:pt x="23172" y="193801"/>
                  <a:pt x="65076" y="94729"/>
                </a:cubicBezTo>
                <a:lnTo>
                  <a:pt x="11649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62000">
                <a:schemeClr val="accent1"/>
              </a:gs>
              <a:gs pos="99000">
                <a:schemeClr val="tx2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11236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846" userDrawn="1">
          <p15:clr>
            <a:srgbClr val="FBAE40"/>
          </p15:clr>
        </p15:guide>
        <p15:guide id="3" pos="4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E21B6-8BCC-7355-6F0B-31F7C41D8F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365125"/>
            <a:ext cx="10801349" cy="615603"/>
          </a:xfrm>
        </p:spPr>
        <p:txBody>
          <a:bodyPr lIns="0">
            <a:normAutofit/>
          </a:bodyPr>
          <a:lstStyle>
            <a:lvl1pPr>
              <a:defRPr sz="32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73837-DBDD-2337-C3B6-AD534813B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825625"/>
            <a:ext cx="10801350" cy="4351338"/>
          </a:xfrm>
        </p:spPr>
        <p:txBody>
          <a:bodyPr lIns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35CEF-3F7D-BADF-008C-3EDDEC6F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SG"/>
              <a:t>GRADIANT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3EA77-AE18-70EE-903C-50D1018C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DC459D5-E572-C7D8-6814-C848B92064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5054" y="6308763"/>
            <a:ext cx="1451621" cy="31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899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DC884B-FBBB-38EA-CD0A-B47DD1A7CFDB}"/>
              </a:ext>
            </a:extLst>
          </p:cNvPr>
          <p:cNvSpPr/>
          <p:nvPr userDrawn="1"/>
        </p:nvSpPr>
        <p:spPr>
          <a:xfrm>
            <a:off x="0" y="6176962"/>
            <a:ext cx="12192000" cy="681037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9DD79E5-8573-CB95-42DE-B82F92DD63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08" y="6334474"/>
            <a:ext cx="1453553" cy="316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5E21B6-8BCC-7355-6F0B-31F7C41D8F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365125"/>
            <a:ext cx="10801349" cy="615603"/>
          </a:xfrm>
        </p:spPr>
        <p:txBody>
          <a:bodyPr lIns="0">
            <a:normAutofit/>
          </a:bodyPr>
          <a:lstStyle>
            <a:lvl1pPr>
              <a:defRPr sz="32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73837-DBDD-2337-C3B6-AD534813B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6" y="1797154"/>
            <a:ext cx="10801350" cy="4351338"/>
          </a:xfrm>
        </p:spPr>
        <p:txBody>
          <a:bodyPr lIns="0"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35CEF-3F7D-BADF-008C-3EDDEC6F7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SG"/>
              <a:t>GRADIANT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3EA77-AE18-70EE-903C-50D1018C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7321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FC76-2228-6405-1283-0026211354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934" y="864295"/>
            <a:ext cx="10515600" cy="2852737"/>
          </a:xfrm>
        </p:spPr>
        <p:txBody>
          <a:bodyPr lIns="0" anchor="b">
            <a:normAutofit/>
          </a:bodyPr>
          <a:lstStyle>
            <a:lvl1pPr>
              <a:defRPr sz="40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C422C-7DCB-4A77-77D8-54C91996D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5508" y="3717032"/>
            <a:ext cx="10515600" cy="1500187"/>
          </a:xfrm>
        </p:spPr>
        <p:txBody>
          <a:bodyPr lIns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0DD87571-5A2C-A7B0-A795-6A7FD9830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SG"/>
              <a:t>GRADIANT CONFIDENTIAL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1F1F8E6-6997-41CB-B50B-F072C7BF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8E1026A-D82C-F17A-E477-FDC3C841FE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5054" y="6308763"/>
            <a:ext cx="1451621" cy="31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5349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FC76-2228-6405-1283-0026211354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934" y="864295"/>
            <a:ext cx="10515600" cy="2852737"/>
          </a:xfrm>
        </p:spPr>
        <p:txBody>
          <a:bodyPr lIns="0" anchor="b">
            <a:normAutofit/>
          </a:bodyPr>
          <a:lstStyle>
            <a:lvl1pPr>
              <a:defRPr sz="40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C422C-7DCB-4A77-77D8-54C91996D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5508" y="3717032"/>
            <a:ext cx="10515600" cy="1500187"/>
          </a:xfrm>
        </p:spPr>
        <p:txBody>
          <a:bodyPr lIns="0"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5C7B34-A7B8-7076-F2CD-83E7B7563C6C}"/>
              </a:ext>
            </a:extLst>
          </p:cNvPr>
          <p:cNvSpPr/>
          <p:nvPr userDrawn="1"/>
        </p:nvSpPr>
        <p:spPr>
          <a:xfrm>
            <a:off x="0" y="6176962"/>
            <a:ext cx="12192000" cy="681037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B680DA4-4F68-3593-1BDB-06D74F470D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08" y="6334474"/>
            <a:ext cx="1453553" cy="316800"/>
          </a:xfrm>
          <a:prstGeom prst="rect">
            <a:avLst/>
          </a:prstGeom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5C8D2B-607C-5D74-F48A-03E5C74B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SG"/>
              <a:t>GRADIANT CONFIDENTIAL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7151C76-1CFD-CA96-4B7B-1A9E891D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732888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6F52-9961-5B3E-E96D-B84F2DAF44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>
            <a:normAutofit/>
          </a:bodyPr>
          <a:lstStyle>
            <a:lvl1pPr>
              <a:defRPr sz="32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22E50-2FF7-D771-3E2D-F629D6168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325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55D00-1119-741E-B956-F272CAACB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5075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9F9AB36-A98B-688C-6EC5-AE88C330D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SG"/>
              <a:t>GRADIANT CONFIDENTIAL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73F0B03-D375-4BFF-DE73-C55DF574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6175079-B27E-CB14-C863-5FE266E9D4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5054" y="6308763"/>
            <a:ext cx="1451621" cy="31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13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6F52-9961-5B3E-E96D-B84F2DAF44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>
            <a:normAutofit/>
          </a:bodyPr>
          <a:lstStyle>
            <a:lvl1pPr>
              <a:defRPr sz="32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22E50-2FF7-D771-3E2D-F629D6168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5325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55D00-1119-741E-B956-F272CAACB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797" y="1848200"/>
            <a:ext cx="5181600" cy="435133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984D5C-82B0-C7DE-992F-E4222859C9AF}"/>
              </a:ext>
            </a:extLst>
          </p:cNvPr>
          <p:cNvSpPr/>
          <p:nvPr userDrawn="1"/>
        </p:nvSpPr>
        <p:spPr>
          <a:xfrm>
            <a:off x="0" y="6176962"/>
            <a:ext cx="12192000" cy="681037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CCAB12F-E2D6-7A4B-EBC9-82FC430EBD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4508" y="6334474"/>
            <a:ext cx="1453553" cy="316800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9BB806-A458-1A55-803D-65FC3B2D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9239" y="6310312"/>
            <a:ext cx="4114800" cy="365125"/>
          </a:xfrm>
        </p:spPr>
        <p:txBody>
          <a:bodyPr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SG"/>
              <a:t>GRADIANT CONFIDENTIAL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40029A5-AB4B-A9F3-CA7F-B4568098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939" y="6310312"/>
            <a:ext cx="495300" cy="365125"/>
          </a:xfrm>
        </p:spPr>
        <p:txBody>
          <a:bodyPr lIns="0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513DABA8-24B6-4A87-9CDE-D9BD6428BB24}" type="slidenum">
              <a:rPr lang="en-SG" smtClean="0"/>
              <a:pPr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737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1E65-38F8-56BC-3143-201E85EE41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241" y="365125"/>
            <a:ext cx="10794433" cy="615603"/>
          </a:xfrm>
        </p:spPr>
        <p:txBody>
          <a:bodyPr lIns="0">
            <a:normAutofit/>
          </a:bodyPr>
          <a:lstStyle>
            <a:lvl1pPr>
              <a:defRPr sz="3200" b="0">
                <a:solidFill>
                  <a:schemeClr val="accent1"/>
                </a:solidFill>
                <a:latin typeface="Josefin Sans Light" panose="000004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54F8A-02AF-5FD2-7790-F72816717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2242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C19D8-C678-C065-81CD-EF41A4568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242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420A7-C9B1-B1AA-897F-69844A820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5636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6814D7-C987-8166-10C5-069D880F7B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5636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797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0B83F-2589-10C7-38AE-8AA479B5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375" y="365125"/>
            <a:ext cx="10789300" cy="61560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3BCDD-50B0-F689-F6C1-8D6EBADD2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7375" y="1825625"/>
            <a:ext cx="10789300" cy="43513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CF195-DEBD-647A-76FB-40B04B298B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1D779-8AEC-4808-B8EB-7E47C9B3B091}" type="datetime1">
              <a:rPr lang="en-SG" smtClean="0"/>
              <a:t>31/1/2024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DE67A-892F-C9CE-2448-6BDC4FBA4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FB663-536F-5716-18CB-B08B719CA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DABA8-24B6-4A87-9CDE-D9BD6428BB2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7345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64" r:id="rId8"/>
    <p:sldLayoutId id="2147483663" r:id="rId9"/>
    <p:sldLayoutId id="2147483653" r:id="rId10"/>
    <p:sldLayoutId id="2147483654" r:id="rId11"/>
    <p:sldLayoutId id="2147483665" r:id="rId12"/>
    <p:sldLayoutId id="2147483655" r:id="rId13"/>
    <p:sldLayoutId id="2147483656" r:id="rId14"/>
    <p:sldLayoutId id="2147483666" r:id="rId15"/>
    <p:sldLayoutId id="2147483657" r:id="rId16"/>
    <p:sldLayoutId id="2147483667" r:id="rId17"/>
    <p:sldLayoutId id="2147483658" r:id="rId18"/>
    <p:sldLayoutId id="2147483659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Josefin Sans" panose="000005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2" userDrawn="1">
          <p15:clr>
            <a:srgbClr val="F26B43"/>
          </p15:clr>
        </p15:guide>
        <p15:guide id="2" pos="438" userDrawn="1">
          <p15:clr>
            <a:srgbClr val="F26B43"/>
          </p15:clr>
        </p15:guide>
        <p15:guide id="3" pos="7242" userDrawn="1">
          <p15:clr>
            <a:srgbClr val="F26B43"/>
          </p15:clr>
        </p15:guide>
        <p15:guide id="4" orient="horz" pos="22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6393-3E64-C571-9337-F8937DBBA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899" y="1340768"/>
            <a:ext cx="8425011" cy="2304256"/>
          </a:xfrm>
        </p:spPr>
        <p:txBody>
          <a:bodyPr>
            <a:normAutofit/>
          </a:bodyPr>
          <a:lstStyle/>
          <a:p>
            <a:r>
              <a:rPr lang="en-SG"/>
              <a:t>Pilot Study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FF6AF-753F-FAE0-76D4-77A709052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899" y="3979788"/>
            <a:ext cx="7776864" cy="1512168"/>
          </a:xfrm>
        </p:spPr>
        <p:txBody>
          <a:bodyPr>
            <a:noAutofit/>
          </a:bodyPr>
          <a:lstStyle/>
          <a:p>
            <a:r>
              <a:rPr lang="en-US" dirty="0"/>
              <a:t>Client: </a:t>
            </a:r>
            <a:r>
              <a:rPr lang="en-US" dirty="0" err="1"/>
              <a:t>Exyte</a:t>
            </a:r>
            <a:endParaRPr lang="en-US" dirty="0"/>
          </a:p>
          <a:p>
            <a:r>
              <a:rPr lang="en-US" dirty="0"/>
              <a:t>Location: Singapore</a:t>
            </a:r>
          </a:p>
          <a:p>
            <a:r>
              <a:rPr lang="en-US" dirty="0"/>
              <a:t>Date : 31 Jan 2024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9BB988-BDAE-8D9C-72FE-2D8CAA220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19315"/>
            <a:ext cx="4362450" cy="2733675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CB7503C6-576F-C984-FB94-69EE45537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2" y="4193108"/>
            <a:ext cx="2760491" cy="1139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17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BDB0-87EA-8F3A-084C-83263D3A2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F6470-F8D6-A256-E5DB-DC2BD0612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45720" rIns="91440" bIns="45720" rtlCol="0" anchor="t">
            <a:normAutofit/>
          </a:bodyPr>
          <a:lstStyle/>
          <a:p>
            <a:r>
              <a:rPr lang="en-US" dirty="0"/>
              <a:t>First round of sample collection completed, samples sent to lab on 29</a:t>
            </a:r>
            <a:r>
              <a:rPr lang="en-US" baseline="30000" dirty="0"/>
              <a:t>th </a:t>
            </a:r>
            <a:r>
              <a:rPr lang="en-US" dirty="0"/>
              <a:t>Jan evening </a:t>
            </a:r>
          </a:p>
          <a:p>
            <a:r>
              <a:rPr lang="en-US" dirty="0">
                <a:ea typeface="Source Sans Pro"/>
              </a:rPr>
              <a:t>Second round of sample collection started yesterday (30 Jan), will be completed by 4 Feb. Samples will be sent to lab early next week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E9B4B-49AB-53CD-D23F-1C005991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GRADIANT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B797C0-897E-98E6-6C00-40CB35F53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ABA8-24B6-4A87-9CDE-D9BD6428BB24}" type="slidenum">
              <a:rPr lang="en-SG" smtClean="0"/>
              <a:pPr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005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737C0-97C9-5328-0A5C-5C3EB7C8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939" y="0"/>
            <a:ext cx="10801349" cy="615603"/>
          </a:xfrm>
        </p:spPr>
        <p:txBody>
          <a:bodyPr/>
          <a:lstStyle/>
          <a:p>
            <a:r>
              <a:rPr lang="en-US"/>
              <a:t>HFW and LSR sampling points – Run 2  </a:t>
            </a:r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71A787-7DCC-F712-7A49-70F1B1380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GRADIANT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97DC73-458B-1644-E20B-2DB49EC9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ABA8-24B6-4A87-9CDE-D9BD6428BB24}" type="slidenum">
              <a:rPr lang="en-SG" smtClean="0"/>
              <a:pPr/>
              <a:t>3</a:t>
            </a:fld>
            <a:endParaRPr lang="en-SG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BDDA006-9C6A-964C-0FDB-D9AB19F7F230}"/>
              </a:ext>
            </a:extLst>
          </p:cNvPr>
          <p:cNvGraphicFramePr>
            <a:graphicFrameLocks noGrp="1"/>
          </p:cNvGraphicFramePr>
          <p:nvPr/>
        </p:nvGraphicFramePr>
        <p:xfrm>
          <a:off x="931589" y="591126"/>
          <a:ext cx="10533385" cy="5119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677">
                  <a:extLst>
                    <a:ext uri="{9D8B030D-6E8A-4147-A177-3AD203B41FA5}">
                      <a16:colId xmlns:a16="http://schemas.microsoft.com/office/drawing/2014/main" val="3364270645"/>
                    </a:ext>
                  </a:extLst>
                </a:gridCol>
                <a:gridCol w="2106677">
                  <a:extLst>
                    <a:ext uri="{9D8B030D-6E8A-4147-A177-3AD203B41FA5}">
                      <a16:colId xmlns:a16="http://schemas.microsoft.com/office/drawing/2014/main" val="21128157"/>
                    </a:ext>
                  </a:extLst>
                </a:gridCol>
                <a:gridCol w="2106677">
                  <a:extLst>
                    <a:ext uri="{9D8B030D-6E8A-4147-A177-3AD203B41FA5}">
                      <a16:colId xmlns:a16="http://schemas.microsoft.com/office/drawing/2014/main" val="4196256682"/>
                    </a:ext>
                  </a:extLst>
                </a:gridCol>
                <a:gridCol w="2106677">
                  <a:extLst>
                    <a:ext uri="{9D8B030D-6E8A-4147-A177-3AD203B41FA5}">
                      <a16:colId xmlns:a16="http://schemas.microsoft.com/office/drawing/2014/main" val="2843076095"/>
                    </a:ext>
                  </a:extLst>
                </a:gridCol>
                <a:gridCol w="2106677">
                  <a:extLst>
                    <a:ext uri="{9D8B030D-6E8A-4147-A177-3AD203B41FA5}">
                      <a16:colId xmlns:a16="http://schemas.microsoft.com/office/drawing/2014/main" val="407259173"/>
                    </a:ext>
                  </a:extLst>
                </a:gridCol>
              </a:tblGrid>
              <a:tr h="7416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Sampling points 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Volume (L)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Total volume (L)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Frequency per week 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Total quantity per week (L)</a:t>
                      </a:r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874834"/>
                  </a:ext>
                </a:extLst>
              </a:tr>
              <a:tr h="296666">
                <a:tc gridSpan="5">
                  <a:txBody>
                    <a:bodyPr/>
                    <a:lstStyle/>
                    <a:p>
                      <a:pPr algn="ctr"/>
                      <a:r>
                        <a:rPr lang="en-US" b="1"/>
                        <a:t>HFW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589835"/>
                  </a:ext>
                </a:extLst>
              </a:tr>
              <a:tr h="5191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HFW Gravity Drain A1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280</a:t>
                      </a:r>
                      <a:endParaRPr lang="en-SG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400</a:t>
                      </a:r>
                      <a:endParaRPr lang="en-SG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  <a:endParaRPr lang="en-SG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4000 </a:t>
                      </a:r>
                      <a:br>
                        <a:rPr lang="en-US"/>
                      </a:br>
                      <a:r>
                        <a:rPr lang="en-US"/>
                        <a:t>(4m</a:t>
                      </a:r>
                      <a:r>
                        <a:rPr lang="en-US" baseline="30000"/>
                        <a:t>3</a:t>
                      </a:r>
                      <a:r>
                        <a:rPr lang="en-US"/>
                        <a:t>)</a:t>
                      </a:r>
                      <a:endParaRPr lang="en-SG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43784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HFW Gravity Drain A2 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120</a:t>
                      </a:r>
                      <a:endParaRPr lang="en-SG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867844"/>
                  </a:ext>
                </a:extLst>
              </a:tr>
              <a:tr h="78162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HFW Gravity Drain Chem Room 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8*</a:t>
                      </a:r>
                      <a:endParaRPr lang="en-SG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  <a:endParaRPr lang="en-SG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80</a:t>
                      </a:r>
                      <a:endParaRPr lang="en-SG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254299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HFW Gravity Drain Corrosive gas room </a:t>
                      </a:r>
                      <a:endParaRPr lang="en-SG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8*</a:t>
                      </a:r>
                      <a:endParaRPr lang="en-SG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  <a:endParaRPr lang="en-SG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018890"/>
                  </a:ext>
                </a:extLst>
              </a:tr>
              <a:tr h="872894"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80</a:t>
                      </a:r>
                      <a:endParaRPr lang="en-SG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722893"/>
                  </a:ext>
                </a:extLst>
              </a:tr>
              <a:tr h="296666">
                <a:tc gridSpan="5">
                  <a:txBody>
                    <a:bodyPr/>
                    <a:lstStyle/>
                    <a:p>
                      <a:pPr algn="ctr"/>
                      <a:r>
                        <a:rPr lang="en-US" b="1"/>
                        <a:t>LSR A2</a:t>
                      </a:r>
                      <a:endParaRPr lang="en-SG" b="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SG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2671330"/>
                  </a:ext>
                </a:extLst>
              </a:tr>
              <a:tr h="5191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LSR A2 transfer pump </a:t>
                      </a:r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400</a:t>
                      </a:r>
                      <a:endParaRPr lang="en-SG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400</a:t>
                      </a:r>
                      <a:endParaRPr lang="en-SG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  <a:endParaRPr lang="en-SG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4000 </a:t>
                      </a:r>
                    </a:p>
                    <a:p>
                      <a:pPr algn="ctr"/>
                      <a:r>
                        <a:rPr lang="en-US"/>
                        <a:t>(4m</a:t>
                      </a:r>
                      <a:r>
                        <a:rPr lang="en-US" baseline="30000"/>
                        <a:t>3</a:t>
                      </a:r>
                      <a:r>
                        <a:rPr lang="en-US"/>
                        <a:t>)</a:t>
                      </a:r>
                      <a:endParaRPr lang="en-SG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18341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A33DE04-F52F-57E2-25E3-17B22A84B413}"/>
              </a:ext>
            </a:extLst>
          </p:cNvPr>
          <p:cNvSpPr txBox="1"/>
          <p:nvPr/>
        </p:nvSpPr>
        <p:spPr>
          <a:xfrm>
            <a:off x="839416" y="5754092"/>
            <a:ext cx="101329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*Collect in 8x separate 20 L carboys and mixing will be done in GIH lab, </a:t>
            </a:r>
            <a:r>
              <a:rPr lang="en-SG"/>
              <a:t>LSR A1 feed is not required</a:t>
            </a:r>
          </a:p>
          <a:p>
            <a:r>
              <a:rPr lang="en-US"/>
              <a:t>Sample to be collected once per 12-hour shift</a:t>
            </a:r>
          </a:p>
          <a:p>
            <a:pPr marL="0" indent="0">
              <a:buNone/>
            </a:pPr>
            <a:endParaRPr lang="en-US"/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6338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810E-210A-9C69-357B-593BF620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0"/>
            <a:ext cx="10801349" cy="615603"/>
          </a:xfrm>
        </p:spPr>
        <p:txBody>
          <a:bodyPr/>
          <a:lstStyle/>
          <a:p>
            <a:r>
              <a:rPr lang="en-US" dirty="0"/>
              <a:t>Water analysis 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0124A-7C64-DC07-6B9D-4F773A18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GRADIANT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60443-99B7-BAF4-086F-E18B09FA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ABA8-24B6-4A87-9CDE-D9BD6428BB24}" type="slidenum">
              <a:rPr lang="en-SG" smtClean="0"/>
              <a:pPr/>
              <a:t>4</a:t>
            </a:fld>
            <a:endParaRPr lang="en-SG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B526B38-7B1F-5C1B-F64E-7979A9EE19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018889"/>
              </p:ext>
            </p:extLst>
          </p:nvPr>
        </p:nvGraphicFramePr>
        <p:xfrm>
          <a:off x="468915" y="541251"/>
          <a:ext cx="11027760" cy="550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5552">
                  <a:extLst>
                    <a:ext uri="{9D8B030D-6E8A-4147-A177-3AD203B41FA5}">
                      <a16:colId xmlns:a16="http://schemas.microsoft.com/office/drawing/2014/main" val="1513219908"/>
                    </a:ext>
                  </a:extLst>
                </a:gridCol>
                <a:gridCol w="2205552">
                  <a:extLst>
                    <a:ext uri="{9D8B030D-6E8A-4147-A177-3AD203B41FA5}">
                      <a16:colId xmlns:a16="http://schemas.microsoft.com/office/drawing/2014/main" val="2160684150"/>
                    </a:ext>
                  </a:extLst>
                </a:gridCol>
                <a:gridCol w="2205552">
                  <a:extLst>
                    <a:ext uri="{9D8B030D-6E8A-4147-A177-3AD203B41FA5}">
                      <a16:colId xmlns:a16="http://schemas.microsoft.com/office/drawing/2014/main" val="133929768"/>
                    </a:ext>
                  </a:extLst>
                </a:gridCol>
                <a:gridCol w="2205552">
                  <a:extLst>
                    <a:ext uri="{9D8B030D-6E8A-4147-A177-3AD203B41FA5}">
                      <a16:colId xmlns:a16="http://schemas.microsoft.com/office/drawing/2014/main" val="3116065232"/>
                    </a:ext>
                  </a:extLst>
                </a:gridCol>
                <a:gridCol w="2205552">
                  <a:extLst>
                    <a:ext uri="{9D8B030D-6E8A-4147-A177-3AD203B41FA5}">
                      <a16:colId xmlns:a16="http://schemas.microsoft.com/office/drawing/2014/main" val="2600929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LSR A2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HFW A1+A2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HFW Gas Room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HFW Chem Room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047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3.74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3.43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2.83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42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Fluoride (mg/L)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4358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2771138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Chloride (mg/L)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11.1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481.7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18.5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920257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Phosphate (mg/L)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&lt;0.1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7.87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421.4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950815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Sulfate (mg/L)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5.9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743080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Nitrate (mg/L)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243.6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443.5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401.5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531016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Ammonium as NH4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209046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Calcium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465204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Magnesium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438597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Potassium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438104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Silica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82728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Sodium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467038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TOC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077272"/>
                  </a:ext>
                </a:extLst>
              </a:tr>
              <a:tr h="2981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TDS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496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36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EC37-8065-FCB1-8939-7198929BE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 for pilot test 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EF5B1-7AE1-16D4-BB56-CB98D4270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GRADIANT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60824-FCEA-6A37-CDC0-BD948944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ABA8-24B6-4A87-9CDE-D9BD6428BB24}" type="slidenum">
              <a:rPr lang="en-SG" smtClean="0"/>
              <a:pPr/>
              <a:t>5</a:t>
            </a:fld>
            <a:endParaRPr lang="en-SG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ED44C94-5061-8197-2F33-7D1EED1719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5853149"/>
              </p:ext>
            </p:extLst>
          </p:nvPr>
        </p:nvGraphicFramePr>
        <p:xfrm>
          <a:off x="1787386" y="-15769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652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8ECBFEF8-9038-4E5E-A5F1-E4DC2303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5F0022-E772-CEA2-F146-8F255F3AAB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35" b="9084"/>
          <a:stretch/>
        </p:blipFill>
        <p:spPr bwMode="auto">
          <a:xfrm>
            <a:off x="1669474" y="10"/>
            <a:ext cx="10522527" cy="6857990"/>
          </a:xfrm>
          <a:custGeom>
            <a:avLst/>
            <a:gdLst/>
            <a:ahLst/>
            <a:cxnLst/>
            <a:rect l="l" t="t" r="r" b="b"/>
            <a:pathLst>
              <a:path w="10522527" h="6858000">
                <a:moveTo>
                  <a:pt x="2882142" y="0"/>
                </a:moveTo>
                <a:lnTo>
                  <a:pt x="10522527" y="0"/>
                </a:lnTo>
                <a:lnTo>
                  <a:pt x="10522527" y="6858000"/>
                </a:lnTo>
                <a:lnTo>
                  <a:pt x="80697" y="6858000"/>
                </a:lnTo>
                <a:lnTo>
                  <a:pt x="37339" y="6516785"/>
                </a:lnTo>
                <a:cubicBezTo>
                  <a:pt x="12648" y="6273664"/>
                  <a:pt x="0" y="6026982"/>
                  <a:pt x="0" y="5777347"/>
                </a:cubicBezTo>
                <a:cubicBezTo>
                  <a:pt x="0" y="3530630"/>
                  <a:pt x="1024495" y="1523197"/>
                  <a:pt x="2631803" y="19672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8" name="Arc 2067">
            <a:extLst>
              <a:ext uri="{FF2B5EF4-FFF2-40B4-BE49-F238E27FC236}">
                <a16:creationId xmlns:a16="http://schemas.microsoft.com/office/drawing/2014/main" id="{F37E8EB2-7BE0-4F3D-921C-F4E9C2C14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7715">
            <a:off x="1108520" y="775849"/>
            <a:ext cx="2987899" cy="2987899"/>
          </a:xfrm>
          <a:prstGeom prst="arc">
            <a:avLst>
              <a:gd name="adj1" fmla="val 16200000"/>
              <a:gd name="adj2" fmla="val 2287352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70" name="Oval 2069">
            <a:extLst>
              <a:ext uri="{FF2B5EF4-FFF2-40B4-BE49-F238E27FC236}">
                <a16:creationId xmlns:a16="http://schemas.microsoft.com/office/drawing/2014/main" id="{E77AE46B-A945-4A7E-9911-903176079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742" y="5649686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499A1-42B8-8C3A-1771-77E2F420F442}"/>
              </a:ext>
            </a:extLst>
          </p:cNvPr>
          <p:cNvSpPr txBox="1"/>
          <p:nvPr/>
        </p:nvSpPr>
        <p:spPr>
          <a:xfrm>
            <a:off x="3168232" y="3029851"/>
            <a:ext cx="165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Feed tank </a:t>
            </a:r>
            <a:endParaRPr lang="en-SG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2B1FD5-57F4-94E8-7C0E-BF01E7270D9F}"/>
              </a:ext>
            </a:extLst>
          </p:cNvPr>
          <p:cNvSpPr txBox="1"/>
          <p:nvPr/>
        </p:nvSpPr>
        <p:spPr>
          <a:xfrm>
            <a:off x="7982084" y="230329"/>
            <a:ext cx="220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BW30 PRO-4040</a:t>
            </a:r>
            <a:endParaRPr lang="en-SG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4A966D-F4DA-5250-3DB1-1048D8CBB660}"/>
              </a:ext>
            </a:extLst>
          </p:cNvPr>
          <p:cNvSpPr txBox="1"/>
          <p:nvPr/>
        </p:nvSpPr>
        <p:spPr>
          <a:xfrm>
            <a:off x="9986475" y="4197743"/>
            <a:ext cx="220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High pressure pump</a:t>
            </a:r>
            <a:endParaRPr lang="en-SG" b="1" dirty="0">
              <a:solidFill>
                <a:schemeClr val="bg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D4FF99-8120-CD17-577D-93E3A86EE207}"/>
              </a:ext>
            </a:extLst>
          </p:cNvPr>
          <p:cNvSpPr txBox="1"/>
          <p:nvPr/>
        </p:nvSpPr>
        <p:spPr>
          <a:xfrm>
            <a:off x="8317001" y="3359498"/>
            <a:ext cx="220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Booster pump</a:t>
            </a:r>
            <a:endParaRPr lang="en-SG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FD536-2490-5912-3E69-58A89751FC1D}"/>
              </a:ext>
            </a:extLst>
          </p:cNvPr>
          <p:cNvSpPr txBox="1"/>
          <p:nvPr/>
        </p:nvSpPr>
        <p:spPr>
          <a:xfrm>
            <a:off x="6440781" y="2269798"/>
            <a:ext cx="220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Cartridge filter</a:t>
            </a:r>
            <a:endParaRPr lang="en-SG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62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D9A10-FE13-6811-1466-B14DB97F0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Schedule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9ADB9-B4FB-9B2A-5823-5090C9A7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GRADIANT 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BC7A2-97B4-6A29-919C-4C935DD2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ABA8-24B6-4A87-9CDE-D9BD6428BB24}" type="slidenum">
              <a:rPr lang="en-SG" smtClean="0"/>
              <a:pPr/>
              <a:t>7</a:t>
            </a:fld>
            <a:endParaRPr lang="en-SG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5F897B-C146-CC15-B8D4-072BF667B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842732"/>
              </p:ext>
            </p:extLst>
          </p:nvPr>
        </p:nvGraphicFramePr>
        <p:xfrm>
          <a:off x="3143671" y="1484784"/>
          <a:ext cx="5904657" cy="3217552"/>
        </p:xfrm>
        <a:graphic>
          <a:graphicData uri="http://schemas.openxmlformats.org/drawingml/2006/table">
            <a:tbl>
              <a:tblPr firstRow="1"/>
              <a:tblGrid>
                <a:gridCol w="749892">
                  <a:extLst>
                    <a:ext uri="{9D8B030D-6E8A-4147-A177-3AD203B41FA5}">
                      <a16:colId xmlns:a16="http://schemas.microsoft.com/office/drawing/2014/main" val="809075829"/>
                    </a:ext>
                  </a:extLst>
                </a:gridCol>
                <a:gridCol w="3406987">
                  <a:extLst>
                    <a:ext uri="{9D8B030D-6E8A-4147-A177-3AD203B41FA5}">
                      <a16:colId xmlns:a16="http://schemas.microsoft.com/office/drawing/2014/main" val="700603865"/>
                    </a:ext>
                  </a:extLst>
                </a:gridCol>
                <a:gridCol w="1747778">
                  <a:extLst>
                    <a:ext uri="{9D8B030D-6E8A-4147-A177-3AD203B41FA5}">
                      <a16:colId xmlns:a16="http://schemas.microsoft.com/office/drawing/2014/main" val="2943511166"/>
                    </a:ext>
                  </a:extLst>
                </a:gridCol>
              </a:tblGrid>
              <a:tr h="4021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SimSun"/>
                          <a:cs typeface="Times New Roman"/>
                        </a:rPr>
                        <a:t>Event </a:t>
                      </a:r>
                      <a:endParaRPr lang="en-US" sz="11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b">
                    <a:lnL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2CC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SimSun"/>
                          <a:cs typeface="Times New Roman"/>
                        </a:rPr>
                        <a:t>Description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2CC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b="1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SimSun"/>
                          <a:cs typeface="Times New Roman"/>
                        </a:rPr>
                        <a:t>Date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2C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8875913"/>
                  </a:ext>
                </a:extLst>
              </a:tr>
              <a:tr h="4021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dirty="0">
                          <a:solidFill>
                            <a:srgbClr val="002060"/>
                          </a:solidFill>
                          <a:effectLst/>
                          <a:latin typeface="Calibri"/>
                          <a:ea typeface="SimSun"/>
                          <a:cs typeface="Times New Roman"/>
                        </a:rPr>
                        <a:t>01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 dirty="0">
                          <a:solidFill>
                            <a:srgbClr val="002060"/>
                          </a:solidFill>
                          <a:effectLst/>
                          <a:latin typeface="Calibri"/>
                          <a:ea typeface="SimSun"/>
                          <a:cs typeface="Times New Roman"/>
                        </a:rPr>
                        <a:t>Pilot Readiness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 dirty="0">
                          <a:solidFill>
                            <a:srgbClr val="002060"/>
                          </a:solidFill>
                          <a:effectLst/>
                          <a:latin typeface="Calibri"/>
                          <a:ea typeface="SimSun"/>
                          <a:cs typeface="Times New Roman"/>
                        </a:rPr>
                        <a:t>25-Jan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3163616"/>
                  </a:ext>
                </a:extLst>
              </a:tr>
              <a:tr h="4021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dirty="0">
                          <a:solidFill>
                            <a:srgbClr val="002060"/>
                          </a:solidFill>
                          <a:effectLst/>
                          <a:latin typeface="Calibri"/>
                          <a:ea typeface="SimSun"/>
                          <a:cs typeface="Times New Roman"/>
                        </a:rPr>
                        <a:t>02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dirty="0">
                          <a:solidFill>
                            <a:srgbClr val="002060"/>
                          </a:solidFill>
                          <a:effectLst/>
                          <a:latin typeface="Calibri"/>
                          <a:ea typeface="SimSun"/>
                          <a:cs typeface="Times New Roman"/>
                        </a:rPr>
                        <a:t>Sample Collection at Site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strike="sng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18-Jan to 25-Jan </a:t>
                      </a:r>
                      <a:r>
                        <a:rPr lang="en-SG" sz="1100" b="1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23 Jan – 2 Feb </a:t>
                      </a:r>
                      <a:endParaRPr lang="en-US" sz="1100" b="1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194593"/>
                  </a:ext>
                </a:extLst>
              </a:tr>
              <a:tr h="4021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dirty="0">
                          <a:solidFill>
                            <a:srgbClr val="002060"/>
                          </a:solidFill>
                          <a:effectLst/>
                          <a:latin typeface="Calibri"/>
                          <a:ea typeface="SimSun"/>
                          <a:cs typeface="Times New Roman"/>
                        </a:rPr>
                        <a:t>03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dirty="0">
                          <a:solidFill>
                            <a:srgbClr val="002060"/>
                          </a:solidFill>
                          <a:effectLst/>
                          <a:latin typeface="Calibri"/>
                          <a:ea typeface="SimSun"/>
                          <a:cs typeface="Times New Roman"/>
                        </a:rPr>
                        <a:t>Micron/</a:t>
                      </a:r>
                      <a:r>
                        <a:rPr lang="en-SG" sz="1100" dirty="0" err="1">
                          <a:solidFill>
                            <a:srgbClr val="002060"/>
                          </a:solidFill>
                          <a:effectLst/>
                          <a:latin typeface="Calibri"/>
                          <a:ea typeface="SimSun"/>
                          <a:cs typeface="Times New Roman"/>
                        </a:rPr>
                        <a:t>Exyte</a:t>
                      </a:r>
                      <a:r>
                        <a:rPr lang="en-SG" sz="1100" dirty="0">
                          <a:solidFill>
                            <a:srgbClr val="002060"/>
                          </a:solidFill>
                          <a:effectLst/>
                          <a:latin typeface="Calibri"/>
                          <a:ea typeface="SimSun"/>
                          <a:cs typeface="Times New Roman"/>
                        </a:rPr>
                        <a:t> witness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AU" sz="1100" dirty="0">
                          <a:solidFill>
                            <a:srgbClr val="002060"/>
                          </a:solidFill>
                          <a:effectLst/>
                          <a:latin typeface="Calibri"/>
                          <a:ea typeface="SimSun"/>
                          <a:cs typeface="Times New Roman"/>
                        </a:rPr>
                        <a:t>01-Feb </a:t>
                      </a:r>
                      <a:r>
                        <a:rPr lang="en-AU" sz="1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SimSun"/>
                          <a:cs typeface="Times New Roman"/>
                        </a:rPr>
                        <a:t> – </a:t>
                      </a:r>
                      <a:r>
                        <a:rPr lang="en-AU" sz="1100" dirty="0" err="1">
                          <a:solidFill>
                            <a:srgbClr val="FF0000"/>
                          </a:solidFill>
                          <a:effectLst/>
                          <a:latin typeface="Calibri"/>
                          <a:ea typeface="SimSun"/>
                          <a:cs typeface="Times New Roman"/>
                        </a:rPr>
                        <a:t>Exyte</a:t>
                      </a:r>
                      <a:r>
                        <a:rPr lang="en-AU" sz="11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SimSun"/>
                          <a:cs typeface="Times New Roman"/>
                        </a:rPr>
                        <a:t> visit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26290"/>
                  </a:ext>
                </a:extLst>
              </a:tr>
              <a:tr h="4021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dirty="0">
                          <a:solidFill>
                            <a:srgbClr val="002060"/>
                          </a:solidFill>
                          <a:effectLst/>
                          <a:latin typeface="Calibri"/>
                          <a:ea typeface="SimSun"/>
                          <a:cs typeface="Times New Roman"/>
                        </a:rPr>
                        <a:t>04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dirty="0">
                          <a:solidFill>
                            <a:srgbClr val="002060"/>
                          </a:solidFill>
                          <a:effectLst/>
                          <a:latin typeface="Calibri"/>
                          <a:ea typeface="SimSun"/>
                          <a:cs typeface="Times New Roman"/>
                        </a:rPr>
                        <a:t>Pilot Operation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dirty="0">
                          <a:solidFill>
                            <a:srgbClr val="002060"/>
                          </a:solidFill>
                          <a:effectLst/>
                          <a:latin typeface="Calibri"/>
                          <a:ea typeface="SimSun"/>
                          <a:cs typeface="Times New Roman"/>
                        </a:rPr>
                        <a:t>26-Jan to 08-Feb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1235192"/>
                  </a:ext>
                </a:extLst>
              </a:tr>
              <a:tr h="4021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dirty="0">
                          <a:solidFill>
                            <a:srgbClr val="002060"/>
                          </a:solidFill>
                          <a:effectLst/>
                          <a:latin typeface="Calibri"/>
                          <a:ea typeface="SimSun"/>
                          <a:cs typeface="Times New Roman"/>
                        </a:rPr>
                        <a:t>05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dirty="0">
                          <a:solidFill>
                            <a:srgbClr val="002060"/>
                          </a:solidFill>
                          <a:effectLst/>
                          <a:latin typeface="Calibri"/>
                          <a:ea typeface="SimSun"/>
                          <a:cs typeface="Times New Roman"/>
                        </a:rPr>
                        <a:t>Report Preparation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dirty="0">
                          <a:solidFill>
                            <a:srgbClr val="002060"/>
                          </a:solidFill>
                          <a:effectLst/>
                          <a:latin typeface="Calibri"/>
                          <a:ea typeface="SimSun"/>
                          <a:cs typeface="Times New Roman"/>
                        </a:rPr>
                        <a:t>09-Feb to 22-Feb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093358"/>
                  </a:ext>
                </a:extLst>
              </a:tr>
              <a:tr h="4021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dirty="0">
                          <a:solidFill>
                            <a:srgbClr val="002060"/>
                          </a:solidFill>
                          <a:effectLst/>
                          <a:latin typeface="Calibri"/>
                          <a:ea typeface="SimSun"/>
                          <a:cs typeface="Times New Roman"/>
                        </a:rPr>
                        <a:t>06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dirty="0">
                          <a:solidFill>
                            <a:srgbClr val="002060"/>
                          </a:solidFill>
                          <a:effectLst/>
                          <a:latin typeface="Calibri"/>
                          <a:ea typeface="SimSun"/>
                          <a:cs typeface="Times New Roman"/>
                        </a:rPr>
                        <a:t>Draft Submission Review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dirty="0">
                          <a:solidFill>
                            <a:srgbClr val="002060"/>
                          </a:solidFill>
                          <a:effectLst/>
                          <a:latin typeface="Calibri"/>
                          <a:ea typeface="SimSun"/>
                          <a:cs typeface="Times New Roman"/>
                        </a:rPr>
                        <a:t>23-Feb to 07-Mar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2189112"/>
                  </a:ext>
                </a:extLst>
              </a:tr>
              <a:tr h="4021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dirty="0">
                          <a:solidFill>
                            <a:srgbClr val="002060"/>
                          </a:solidFill>
                          <a:effectLst/>
                          <a:latin typeface="Calibri"/>
                          <a:ea typeface="SimSun"/>
                          <a:cs typeface="Times New Roman"/>
                        </a:rPr>
                        <a:t>07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810" marR="3810" marT="3810" marB="0" anchor="ctr">
                    <a:lnL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dirty="0">
                          <a:solidFill>
                            <a:srgbClr val="002060"/>
                          </a:solidFill>
                          <a:effectLst/>
                          <a:latin typeface="Calibri"/>
                          <a:ea typeface="SimSun"/>
                          <a:cs typeface="Times New Roman"/>
                        </a:rPr>
                        <a:t>Final Report Submission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SimSun"/>
                        <a:cs typeface="Times New Roman"/>
                      </a:endParaRPr>
                    </a:p>
                  </a:txBody>
                  <a:tcPr marL="3810" marR="3810" marT="381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08-Mar to 15-Mar</a:t>
                      </a:r>
                      <a:endParaRPr lang="en-US" sz="11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3810" marR="3810" marT="3810" marB="0" anchor="b">
                    <a:lnL>
                      <a:noFill/>
                    </a:lnL>
                    <a:lnR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22CC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438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4555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97CFF-93F0-D029-B53A-3630BB74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95B5E-61E0-5529-5564-9D702680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GRADIANT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BB928-5FD1-01E2-377E-24460C46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DABA8-24B6-4A87-9CDE-D9BD6428BB24}" type="slidenum">
              <a:rPr lang="en-SG" smtClean="0"/>
              <a:pPr/>
              <a:t>8</a:t>
            </a:fld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4CF0B0-3A58-2839-02C7-A3868CEFC6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0BD615E-2FD0-BB66-1EE9-57B6545D0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7168" y="1330827"/>
            <a:ext cx="5237665" cy="354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49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diant 2023">
      <a:dk1>
        <a:srgbClr val="000000"/>
      </a:dk1>
      <a:lt1>
        <a:srgbClr val="FFFFFF"/>
      </a:lt1>
      <a:dk2>
        <a:srgbClr val="2D2082"/>
      </a:dk2>
      <a:lt2>
        <a:srgbClr val="FFFFFF"/>
      </a:lt2>
      <a:accent1>
        <a:srgbClr val="722CCF"/>
      </a:accent1>
      <a:accent2>
        <a:srgbClr val="AF31D3"/>
      </a:accent2>
      <a:accent3>
        <a:srgbClr val="2265D9"/>
      </a:accent3>
      <a:accent4>
        <a:srgbClr val="22B5D9"/>
      </a:accent4>
      <a:accent5>
        <a:srgbClr val="67E0D6"/>
      </a:accent5>
      <a:accent6>
        <a:srgbClr val="D8D8D8"/>
      </a:accent6>
      <a:hlink>
        <a:srgbClr val="2265D9"/>
      </a:hlink>
      <a:folHlink>
        <a:srgbClr val="67E0D6"/>
      </a:folHlink>
    </a:clrScheme>
    <a:fontScheme name="Gradiant Source Sans Pro 2023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847ee4b-d4dc-40cd-997c-57bfdcd8b5cc">
      <Terms xmlns="http://schemas.microsoft.com/office/infopath/2007/PartnerControls"/>
    </lcf76f155ced4ddcb4097134ff3c332f>
    <TaxCatchAll xmlns="dfa653b6-8f75-49cd-860f-fac65c77d91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40673323D1144D873BA7C222ED3D1B" ma:contentTypeVersion="13" ma:contentTypeDescription="Create a new document." ma:contentTypeScope="" ma:versionID="a5b1be9f823c097e36de770aa86711fe">
  <xsd:schema xmlns:xsd="http://www.w3.org/2001/XMLSchema" xmlns:xs="http://www.w3.org/2001/XMLSchema" xmlns:p="http://schemas.microsoft.com/office/2006/metadata/properties" xmlns:ns2="7847ee4b-d4dc-40cd-997c-57bfdcd8b5cc" xmlns:ns3="dfa653b6-8f75-49cd-860f-fac65c77d917" targetNamespace="http://schemas.microsoft.com/office/2006/metadata/properties" ma:root="true" ma:fieldsID="b2c97a832bc73a2dd8c7b173ac696ab6" ns2:_="" ns3:_="">
    <xsd:import namespace="7847ee4b-d4dc-40cd-997c-57bfdcd8b5cc"/>
    <xsd:import namespace="dfa653b6-8f75-49cd-860f-fac65c77d9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47ee4b-d4dc-40cd-997c-57bfdcd8b5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1314e52-6724-4b18-8467-0e99aa107f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a653b6-8f75-49cd-860f-fac65c77d91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ca4788a-e211-4e8a-a860-af2af1a5bf2b}" ma:internalName="TaxCatchAll" ma:showField="CatchAllData" ma:web="dfa653b6-8f75-49cd-860f-fac65c77d9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42758BC-E3FE-4BBD-B9DC-409065E5F059}">
  <ds:schemaRefs>
    <ds:schemaRef ds:uri="http://schemas.microsoft.com/office/2006/documentManagement/types"/>
    <ds:schemaRef ds:uri="http://purl.org/dc/dcmitype/"/>
    <ds:schemaRef ds:uri="5a9c4a17-7b41-4005-bb24-7a097a2734c5"/>
    <ds:schemaRef ds:uri="http://purl.org/dc/terms/"/>
    <ds:schemaRef ds:uri="http://purl.org/dc/elements/1.1/"/>
    <ds:schemaRef ds:uri="cbb7701e-740f-430e-b8c6-18f08840caa7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EE18AE8-412B-4026-BE4E-24E35627D67B}"/>
</file>

<file path=customXml/itemProps3.xml><?xml version="1.0" encoding="utf-8"?>
<ds:datastoreItem xmlns:ds="http://schemas.openxmlformats.org/officeDocument/2006/customXml" ds:itemID="{BBD5C67D-5204-4045-A123-174A943097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395</Words>
  <Application>Microsoft Office PowerPoint</Application>
  <PresentationFormat>Widescreen</PresentationFormat>
  <Paragraphs>130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Josefin Sans</vt:lpstr>
      <vt:lpstr>Josefin Sans Light</vt:lpstr>
      <vt:lpstr>Source Sans Pro</vt:lpstr>
      <vt:lpstr>Office Theme</vt:lpstr>
      <vt:lpstr>Pilot Study Update</vt:lpstr>
      <vt:lpstr>Note</vt:lpstr>
      <vt:lpstr>HFW and LSR sampling points – Run 2  </vt:lpstr>
      <vt:lpstr>Water analysis </vt:lpstr>
      <vt:lpstr>Procedures for pilot test </vt:lpstr>
      <vt:lpstr>PowerPoint Presentation</vt:lpstr>
      <vt:lpstr>Schedule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Sherly Foo</dc:creator>
  <cp:lastModifiedBy>Ho Jia Shin</cp:lastModifiedBy>
  <cp:revision>10</cp:revision>
  <dcterms:created xsi:type="dcterms:W3CDTF">2023-01-27T08:48:54Z</dcterms:created>
  <dcterms:modified xsi:type="dcterms:W3CDTF">2024-01-31T08:21:38Z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0x010100C540673323D1144D873BA7C222ED3D1B</vt:lpwstr>
  </property>
  <property fmtid="{D5CDD505-2E9C-101B-9397-08002B2CF9AE}" pid="3" name="_dlc_DocIdItemGuid">
    <vt:lpwstr>56c05510-20ed-4b43-82a5-4132fd1e1392</vt:lpwstr>
  </property>
  <property fmtid="{D5CDD505-2E9C-101B-9397-08002B2CF9AE}" pid="4" name="MediaServiceImageTags">
    <vt:lpwstr/>
  </property>
</Properties>
</file>