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302" r:id="rId5"/>
    <p:sldId id="3875" r:id="rId6"/>
    <p:sldId id="3876" r:id="rId7"/>
    <p:sldId id="3901" r:id="rId8"/>
    <p:sldId id="3902" r:id="rId9"/>
    <p:sldId id="3903" r:id="rId10"/>
    <p:sldId id="290" r:id="rId11"/>
    <p:sldId id="38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7046B1-D1A0-2F20-D6BA-22DDBC8B8B31}" name="Felix Wang" initials="FW" userId="S::fwang@GRADIANT.COM::534f2cfb-50b1-429d-9543-39448f1875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22CCF"/>
    <a:srgbClr val="8E2ED1"/>
    <a:srgbClr val="7A2AB2"/>
    <a:srgbClr val="D3A6E4"/>
    <a:srgbClr val="000000"/>
    <a:srgbClr val="4CB0D8"/>
    <a:srgbClr val="57C4D8"/>
    <a:srgbClr val="57C3D8"/>
    <a:srgbClr val="427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01D90-2D39-4CD2-973B-E238C7B1AFE7}" v="43" dt="2024-03-20T02:39:03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5" autoAdjust="0"/>
  </p:normalViewPr>
  <p:slideViewPr>
    <p:cSldViewPr snapToGrid="0">
      <p:cViewPr varScale="1">
        <p:scale>
          <a:sx n="61" d="100"/>
          <a:sy n="61" d="100"/>
        </p:scale>
        <p:origin x="348" y="72"/>
      </p:cViewPr>
      <p:guideLst>
        <p:guide orient="horz" pos="1162"/>
        <p:guide pos="3024"/>
        <p:guide orient="horz" pos="3657"/>
        <p:guide orient="horz" pos="3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Jia Shin" userId="67c07b59-c616-4fd3-b638-419901700d0f" providerId="ADAL" clId="{A6901D90-2D39-4CD2-973B-E238C7B1AFE7}"/>
    <pc:docChg chg="undo custSel addSld delSld modSld sldOrd">
      <pc:chgData name="Ho Jia Shin" userId="67c07b59-c616-4fd3-b638-419901700d0f" providerId="ADAL" clId="{A6901D90-2D39-4CD2-973B-E238C7B1AFE7}" dt="2024-04-30T06:37:39.160" v="1034" actId="1076"/>
      <pc:docMkLst>
        <pc:docMk/>
      </pc:docMkLst>
      <pc:sldChg chg="modSp mod">
        <pc:chgData name="Ho Jia Shin" userId="67c07b59-c616-4fd3-b638-419901700d0f" providerId="ADAL" clId="{A6901D90-2D39-4CD2-973B-E238C7B1AFE7}" dt="2024-03-20T02:43:03.726" v="867" actId="20577"/>
        <pc:sldMkLst>
          <pc:docMk/>
          <pc:sldMk cId="3805174987" sldId="302"/>
        </pc:sldMkLst>
        <pc:spChg chg="mod">
          <ac:chgData name="Ho Jia Shin" userId="67c07b59-c616-4fd3-b638-419901700d0f" providerId="ADAL" clId="{A6901D90-2D39-4CD2-973B-E238C7B1AFE7}" dt="2024-03-20T02:43:03.726" v="867" actId="20577"/>
          <ac:spMkLst>
            <pc:docMk/>
            <pc:sldMk cId="3805174987" sldId="302"/>
            <ac:spMk id="3" creationId="{A19FF6AF-753F-FAE0-76D4-77A7090528A0}"/>
          </ac:spMkLst>
        </pc:spChg>
      </pc:sldChg>
      <pc:sldChg chg="del">
        <pc:chgData name="Ho Jia Shin" userId="67c07b59-c616-4fd3-b638-419901700d0f" providerId="ADAL" clId="{A6901D90-2D39-4CD2-973B-E238C7B1AFE7}" dt="2024-03-20T02:36:09.153" v="677" actId="47"/>
        <pc:sldMkLst>
          <pc:docMk/>
          <pc:sldMk cId="2404555191" sldId="3867"/>
        </pc:sldMkLst>
      </pc:sldChg>
      <pc:sldChg chg="modSp mod">
        <pc:chgData name="Ho Jia Shin" userId="67c07b59-c616-4fd3-b638-419901700d0f" providerId="ADAL" clId="{A6901D90-2D39-4CD2-973B-E238C7B1AFE7}" dt="2024-03-20T07:45:40.192" v="1031" actId="20577"/>
        <pc:sldMkLst>
          <pc:docMk/>
          <pc:sldMk cId="3180054699" sldId="3875"/>
        </pc:sldMkLst>
        <pc:spChg chg="mod">
          <ac:chgData name="Ho Jia Shin" userId="67c07b59-c616-4fd3-b638-419901700d0f" providerId="ADAL" clId="{A6901D90-2D39-4CD2-973B-E238C7B1AFE7}" dt="2024-03-20T07:45:40.192" v="1031" actId="20577"/>
          <ac:spMkLst>
            <pc:docMk/>
            <pc:sldMk cId="3180054699" sldId="3875"/>
            <ac:spMk id="3" creationId="{86DF6470-F8D6-A256-E5DB-DC2BD0612F01}"/>
          </ac:spMkLst>
        </pc:spChg>
      </pc:sldChg>
      <pc:sldChg chg="ord">
        <pc:chgData name="Ho Jia Shin" userId="67c07b59-c616-4fd3-b638-419901700d0f" providerId="ADAL" clId="{A6901D90-2D39-4CD2-973B-E238C7B1AFE7}" dt="2024-03-20T01:50:12.952" v="359"/>
        <pc:sldMkLst>
          <pc:docMk/>
          <pc:sldMk cId="363862769" sldId="3883"/>
        </pc:sldMkLst>
      </pc:sldChg>
      <pc:sldChg chg="del">
        <pc:chgData name="Ho Jia Shin" userId="67c07b59-c616-4fd3-b638-419901700d0f" providerId="ADAL" clId="{A6901D90-2D39-4CD2-973B-E238C7B1AFE7}" dt="2024-03-20T01:49:55.191" v="353" actId="47"/>
        <pc:sldMkLst>
          <pc:docMk/>
          <pc:sldMk cId="412636560" sldId="3884"/>
        </pc:sldMkLst>
      </pc:sldChg>
      <pc:sldChg chg="del">
        <pc:chgData name="Ho Jia Shin" userId="67c07b59-c616-4fd3-b638-419901700d0f" providerId="ADAL" clId="{A6901D90-2D39-4CD2-973B-E238C7B1AFE7}" dt="2024-03-20T01:49:56.949" v="354" actId="47"/>
        <pc:sldMkLst>
          <pc:docMk/>
          <pc:sldMk cId="2117443173" sldId="3886"/>
        </pc:sldMkLst>
      </pc:sldChg>
      <pc:sldChg chg="del">
        <pc:chgData name="Ho Jia Shin" userId="67c07b59-c616-4fd3-b638-419901700d0f" providerId="ADAL" clId="{A6901D90-2D39-4CD2-973B-E238C7B1AFE7}" dt="2024-03-20T01:50:05.505" v="356" actId="47"/>
        <pc:sldMkLst>
          <pc:docMk/>
          <pc:sldMk cId="1358988333" sldId="3887"/>
        </pc:sldMkLst>
      </pc:sldChg>
      <pc:sldChg chg="del">
        <pc:chgData name="Ho Jia Shin" userId="67c07b59-c616-4fd3-b638-419901700d0f" providerId="ADAL" clId="{A6901D90-2D39-4CD2-973B-E238C7B1AFE7}" dt="2024-03-20T01:50:07.115" v="357" actId="47"/>
        <pc:sldMkLst>
          <pc:docMk/>
          <pc:sldMk cId="1703313865" sldId="3888"/>
        </pc:sldMkLst>
      </pc:sldChg>
      <pc:sldChg chg="del">
        <pc:chgData name="Ho Jia Shin" userId="67c07b59-c616-4fd3-b638-419901700d0f" providerId="ADAL" clId="{A6901D90-2D39-4CD2-973B-E238C7B1AFE7}" dt="2024-03-20T01:50:19.806" v="360" actId="47"/>
        <pc:sldMkLst>
          <pc:docMk/>
          <pc:sldMk cId="1320596875" sldId="3889"/>
        </pc:sldMkLst>
      </pc:sldChg>
      <pc:sldChg chg="del">
        <pc:chgData name="Ho Jia Shin" userId="67c07b59-c616-4fd3-b638-419901700d0f" providerId="ADAL" clId="{A6901D90-2D39-4CD2-973B-E238C7B1AFE7}" dt="2024-03-20T01:50:01.951" v="355" actId="47"/>
        <pc:sldMkLst>
          <pc:docMk/>
          <pc:sldMk cId="1915538490" sldId="3891"/>
        </pc:sldMkLst>
      </pc:sldChg>
      <pc:sldChg chg="del">
        <pc:chgData name="Ho Jia Shin" userId="67c07b59-c616-4fd3-b638-419901700d0f" providerId="ADAL" clId="{A6901D90-2D39-4CD2-973B-E238C7B1AFE7}" dt="2024-03-20T01:50:22.644" v="362" actId="47"/>
        <pc:sldMkLst>
          <pc:docMk/>
          <pc:sldMk cId="3578018073" sldId="3892"/>
        </pc:sldMkLst>
      </pc:sldChg>
      <pc:sldChg chg="del">
        <pc:chgData name="Ho Jia Shin" userId="67c07b59-c616-4fd3-b638-419901700d0f" providerId="ADAL" clId="{A6901D90-2D39-4CD2-973B-E238C7B1AFE7}" dt="2024-03-20T01:50:28.831" v="364" actId="47"/>
        <pc:sldMkLst>
          <pc:docMk/>
          <pc:sldMk cId="2397196257" sldId="3894"/>
        </pc:sldMkLst>
      </pc:sldChg>
      <pc:sldChg chg="del">
        <pc:chgData name="Ho Jia Shin" userId="67c07b59-c616-4fd3-b638-419901700d0f" providerId="ADAL" clId="{A6901D90-2D39-4CD2-973B-E238C7B1AFE7}" dt="2024-03-20T01:50:30.422" v="365" actId="47"/>
        <pc:sldMkLst>
          <pc:docMk/>
          <pc:sldMk cId="1335346995" sldId="3895"/>
        </pc:sldMkLst>
      </pc:sldChg>
      <pc:sldChg chg="del">
        <pc:chgData name="Ho Jia Shin" userId="67c07b59-c616-4fd3-b638-419901700d0f" providerId="ADAL" clId="{A6901D90-2D39-4CD2-973B-E238C7B1AFE7}" dt="2024-03-20T01:50:31.684" v="366" actId="47"/>
        <pc:sldMkLst>
          <pc:docMk/>
          <pc:sldMk cId="167831755" sldId="3896"/>
        </pc:sldMkLst>
      </pc:sldChg>
      <pc:sldChg chg="del">
        <pc:chgData name="Ho Jia Shin" userId="67c07b59-c616-4fd3-b638-419901700d0f" providerId="ADAL" clId="{A6901D90-2D39-4CD2-973B-E238C7B1AFE7}" dt="2024-03-20T01:50:32.719" v="367" actId="47"/>
        <pc:sldMkLst>
          <pc:docMk/>
          <pc:sldMk cId="3406436483" sldId="3897"/>
        </pc:sldMkLst>
      </pc:sldChg>
      <pc:sldChg chg="modSp del mod ord">
        <pc:chgData name="Ho Jia Shin" userId="67c07b59-c616-4fd3-b638-419901700d0f" providerId="ADAL" clId="{A6901D90-2D39-4CD2-973B-E238C7B1AFE7}" dt="2024-03-20T04:34:12.651" v="1013" actId="47"/>
        <pc:sldMkLst>
          <pc:docMk/>
          <pc:sldMk cId="2748329235" sldId="3898"/>
        </pc:sldMkLst>
        <pc:spChg chg="mod">
          <ac:chgData name="Ho Jia Shin" userId="67c07b59-c616-4fd3-b638-419901700d0f" providerId="ADAL" clId="{A6901D90-2D39-4CD2-973B-E238C7B1AFE7}" dt="2024-03-20T02:40:07.924" v="863" actId="20577"/>
          <ac:spMkLst>
            <pc:docMk/>
            <pc:sldMk cId="2748329235" sldId="3898"/>
            <ac:spMk id="2" creationId="{9CF77585-7682-DC83-0858-301B10F57012}"/>
          </ac:spMkLst>
        </pc:spChg>
        <pc:graphicFrameChg chg="mod modGraphic">
          <ac:chgData name="Ho Jia Shin" userId="67c07b59-c616-4fd3-b638-419901700d0f" providerId="ADAL" clId="{A6901D90-2D39-4CD2-973B-E238C7B1AFE7}" dt="2024-03-20T02:40:04.815" v="860" actId="1076"/>
          <ac:graphicFrameMkLst>
            <pc:docMk/>
            <pc:sldMk cId="2748329235" sldId="3898"/>
            <ac:graphicFrameMk id="6" creationId="{1CA0B73C-285E-4F46-616C-94E04E964814}"/>
          </ac:graphicFrameMkLst>
        </pc:graphicFrameChg>
      </pc:sldChg>
      <pc:sldChg chg="del">
        <pc:chgData name="Ho Jia Shin" userId="67c07b59-c616-4fd3-b638-419901700d0f" providerId="ADAL" clId="{A6901D90-2D39-4CD2-973B-E238C7B1AFE7}" dt="2024-03-20T01:50:24.613" v="363" actId="47"/>
        <pc:sldMkLst>
          <pc:docMk/>
          <pc:sldMk cId="3653828045" sldId="3899"/>
        </pc:sldMkLst>
      </pc:sldChg>
      <pc:sldChg chg="del">
        <pc:chgData name="Ho Jia Shin" userId="67c07b59-c616-4fd3-b638-419901700d0f" providerId="ADAL" clId="{A6901D90-2D39-4CD2-973B-E238C7B1AFE7}" dt="2024-03-20T01:50:21.009" v="361" actId="47"/>
        <pc:sldMkLst>
          <pc:docMk/>
          <pc:sldMk cId="3691987034" sldId="3900"/>
        </pc:sldMkLst>
      </pc:sldChg>
      <pc:sldChg chg="addSp modSp mod">
        <pc:chgData name="Ho Jia Shin" userId="67c07b59-c616-4fd3-b638-419901700d0f" providerId="ADAL" clId="{A6901D90-2D39-4CD2-973B-E238C7B1AFE7}" dt="2024-03-20T07:37:13.396" v="1019" actId="1076"/>
        <pc:sldMkLst>
          <pc:docMk/>
          <pc:sldMk cId="3176204667" sldId="3901"/>
        </pc:sldMkLst>
        <pc:spChg chg="mod">
          <ac:chgData name="Ho Jia Shin" userId="67c07b59-c616-4fd3-b638-419901700d0f" providerId="ADAL" clId="{A6901D90-2D39-4CD2-973B-E238C7B1AFE7}" dt="2024-03-14T03:00:12.206" v="1" actId="20577"/>
          <ac:spMkLst>
            <pc:docMk/>
            <pc:sldMk cId="3176204667" sldId="3901"/>
            <ac:spMk id="2" creationId="{513E1D5C-D1F9-4DF2-47B1-B4384211C35C}"/>
          </ac:spMkLst>
        </pc:spChg>
        <pc:spChg chg="add mod">
          <ac:chgData name="Ho Jia Shin" userId="67c07b59-c616-4fd3-b638-419901700d0f" providerId="ADAL" clId="{A6901D90-2D39-4CD2-973B-E238C7B1AFE7}" dt="2024-03-20T07:37:13.396" v="1019" actId="1076"/>
          <ac:spMkLst>
            <pc:docMk/>
            <pc:sldMk cId="3176204667" sldId="3901"/>
            <ac:spMk id="3" creationId="{F029DF06-7002-1709-52E0-B6ACE3C997CE}"/>
          </ac:spMkLst>
        </pc:spChg>
        <pc:graphicFrameChg chg="modGraphic">
          <ac:chgData name="Ho Jia Shin" userId="67c07b59-c616-4fd3-b638-419901700d0f" providerId="ADAL" clId="{A6901D90-2D39-4CD2-973B-E238C7B1AFE7}" dt="2024-03-20T03:10:49.056" v="873" actId="20577"/>
          <ac:graphicFrameMkLst>
            <pc:docMk/>
            <pc:sldMk cId="3176204667" sldId="3901"/>
            <ac:graphicFrameMk id="6" creationId="{203601CD-FA56-97F0-5C4A-0E1D2457908E}"/>
          </ac:graphicFrameMkLst>
        </pc:graphicFrameChg>
      </pc:sldChg>
      <pc:sldChg chg="addSp delSp modSp new mod modNotesTx">
        <pc:chgData name="Ho Jia Shin" userId="67c07b59-c616-4fd3-b638-419901700d0f" providerId="ADAL" clId="{A6901D90-2D39-4CD2-973B-E238C7B1AFE7}" dt="2024-04-30T06:37:39.160" v="1034" actId="1076"/>
        <pc:sldMkLst>
          <pc:docMk/>
          <pc:sldMk cId="1532173385" sldId="3902"/>
        </pc:sldMkLst>
        <pc:spChg chg="mod">
          <ac:chgData name="Ho Jia Shin" userId="67c07b59-c616-4fd3-b638-419901700d0f" providerId="ADAL" clId="{A6901D90-2D39-4CD2-973B-E238C7B1AFE7}" dt="2024-03-20T02:35:57.110" v="676" actId="20577"/>
          <ac:spMkLst>
            <pc:docMk/>
            <pc:sldMk cId="1532173385" sldId="3902"/>
            <ac:spMk id="2" creationId="{212EB514-7511-59E0-7D36-9F79D2448B73}"/>
          </ac:spMkLst>
        </pc:spChg>
        <pc:spChg chg="del">
          <ac:chgData name="Ho Jia Shin" userId="67c07b59-c616-4fd3-b638-419901700d0f" providerId="ADAL" clId="{A6901D90-2D39-4CD2-973B-E238C7B1AFE7}" dt="2024-03-14T03:11:48.945" v="98" actId="478"/>
          <ac:spMkLst>
            <pc:docMk/>
            <pc:sldMk cId="1532173385" sldId="3902"/>
            <ac:spMk id="3" creationId="{2F7B8488-92DE-6C41-3027-D34BB14FA345}"/>
          </ac:spMkLst>
        </pc:spChg>
        <pc:spChg chg="add mod">
          <ac:chgData name="Ho Jia Shin" userId="67c07b59-c616-4fd3-b638-419901700d0f" providerId="ADAL" clId="{A6901D90-2D39-4CD2-973B-E238C7B1AFE7}" dt="2024-03-20T02:35:47.653" v="667" actId="20577"/>
          <ac:spMkLst>
            <pc:docMk/>
            <pc:sldMk cId="1532173385" sldId="3902"/>
            <ac:spMk id="8" creationId="{C675F3E4-C241-ED75-9A0E-BE0315125458}"/>
          </ac:spMkLst>
        </pc:spChg>
        <pc:graphicFrameChg chg="add del mod">
          <ac:chgData name="Ho Jia Shin" userId="67c07b59-c616-4fd3-b638-419901700d0f" providerId="ADAL" clId="{A6901D90-2D39-4CD2-973B-E238C7B1AFE7}" dt="2024-03-20T02:34:18.826" v="529" actId="478"/>
          <ac:graphicFrameMkLst>
            <pc:docMk/>
            <pc:sldMk cId="1532173385" sldId="3902"/>
            <ac:graphicFrameMk id="6" creationId="{33A33F1E-91CB-40D9-8F8F-CE48CE4AA86C}"/>
          </ac:graphicFrameMkLst>
        </pc:graphicFrameChg>
        <pc:graphicFrameChg chg="add del mod">
          <ac:chgData name="Ho Jia Shin" userId="67c07b59-c616-4fd3-b638-419901700d0f" providerId="ADAL" clId="{A6901D90-2D39-4CD2-973B-E238C7B1AFE7}" dt="2024-03-20T01:47:26.315" v="182" actId="478"/>
          <ac:graphicFrameMkLst>
            <pc:docMk/>
            <pc:sldMk cId="1532173385" sldId="3902"/>
            <ac:graphicFrameMk id="7" creationId="{BB54AC45-347E-4954-B818-4994BA0DDD29}"/>
          </ac:graphicFrameMkLst>
        </pc:graphicFrameChg>
        <pc:picChg chg="add mod">
          <ac:chgData name="Ho Jia Shin" userId="67c07b59-c616-4fd3-b638-419901700d0f" providerId="ADAL" clId="{A6901D90-2D39-4CD2-973B-E238C7B1AFE7}" dt="2024-03-20T02:35:24.931" v="586" actId="1076"/>
          <ac:picMkLst>
            <pc:docMk/>
            <pc:sldMk cId="1532173385" sldId="3902"/>
            <ac:picMk id="3" creationId="{BE0F0BFA-95CE-85C5-62BE-7AA6F8290A69}"/>
          </ac:picMkLst>
        </pc:picChg>
        <pc:picChg chg="add del mod">
          <ac:chgData name="Ho Jia Shin" userId="67c07b59-c616-4fd3-b638-419901700d0f" providerId="ADAL" clId="{A6901D90-2D39-4CD2-973B-E238C7B1AFE7}" dt="2024-03-14T03:24:27.745" v="123" actId="478"/>
          <ac:picMkLst>
            <pc:docMk/>
            <pc:sldMk cId="1532173385" sldId="3902"/>
            <ac:picMk id="1026" creationId="{0F998138-A27D-6D7F-1D5B-C5E08FE7CDA6}"/>
          </ac:picMkLst>
        </pc:picChg>
        <pc:cxnChg chg="add mod">
          <ac:chgData name="Ho Jia Shin" userId="67c07b59-c616-4fd3-b638-419901700d0f" providerId="ADAL" clId="{A6901D90-2D39-4CD2-973B-E238C7B1AFE7}" dt="2024-04-30T06:37:39.160" v="1034" actId="1076"/>
          <ac:cxnSpMkLst>
            <pc:docMk/>
            <pc:sldMk cId="1532173385" sldId="3902"/>
            <ac:cxnSpMk id="7" creationId="{55CB998B-66CE-4B24-FA6C-616782F60F89}"/>
          </ac:cxnSpMkLst>
        </pc:cxnChg>
      </pc:sldChg>
      <pc:sldChg chg="addSp delSp modSp mod">
        <pc:chgData name="Ho Jia Shin" userId="67c07b59-c616-4fd3-b638-419901700d0f" providerId="ADAL" clId="{A6901D90-2D39-4CD2-973B-E238C7B1AFE7}" dt="2024-03-20T02:36:50.285" v="740" actId="20577"/>
        <pc:sldMkLst>
          <pc:docMk/>
          <pc:sldMk cId="948480846" sldId="3903"/>
        </pc:sldMkLst>
        <pc:spChg chg="mod">
          <ac:chgData name="Ho Jia Shin" userId="67c07b59-c616-4fd3-b638-419901700d0f" providerId="ADAL" clId="{A6901D90-2D39-4CD2-973B-E238C7B1AFE7}" dt="2024-03-20T02:36:23.284" v="706" actId="20577"/>
          <ac:spMkLst>
            <pc:docMk/>
            <pc:sldMk cId="948480846" sldId="3903"/>
            <ac:spMk id="2" creationId="{A344453D-1E6B-FDA7-76E9-514CCF713B47}"/>
          </ac:spMkLst>
        </pc:spChg>
        <pc:spChg chg="mod">
          <ac:chgData name="Ho Jia Shin" userId="67c07b59-c616-4fd3-b638-419901700d0f" providerId="ADAL" clId="{A6901D90-2D39-4CD2-973B-E238C7B1AFE7}" dt="2024-03-20T02:36:50.285" v="740" actId="20577"/>
          <ac:spMkLst>
            <pc:docMk/>
            <pc:sldMk cId="948480846" sldId="3903"/>
            <ac:spMk id="8" creationId="{E7C4826C-8B24-7586-BDB2-A02BABCB549B}"/>
          </ac:spMkLst>
        </pc:spChg>
        <pc:picChg chg="del">
          <ac:chgData name="Ho Jia Shin" userId="67c07b59-c616-4fd3-b638-419901700d0f" providerId="ADAL" clId="{A6901D90-2D39-4CD2-973B-E238C7B1AFE7}" dt="2024-03-20T02:36:30.458" v="707" actId="478"/>
          <ac:picMkLst>
            <pc:docMk/>
            <pc:sldMk cId="948480846" sldId="3903"/>
            <ac:picMk id="3" creationId="{25D45E73-E815-C909-53FE-51AAF2739C5D}"/>
          </ac:picMkLst>
        </pc:picChg>
        <pc:picChg chg="add mod">
          <ac:chgData name="Ho Jia Shin" userId="67c07b59-c616-4fd3-b638-419901700d0f" providerId="ADAL" clId="{A6901D90-2D39-4CD2-973B-E238C7B1AFE7}" dt="2024-03-20T02:36:37.996" v="711" actId="1076"/>
          <ac:picMkLst>
            <pc:docMk/>
            <pc:sldMk cId="948480846" sldId="3903"/>
            <ac:picMk id="6" creationId="{B0FDDDD5-2C53-39AA-0EF3-86783B2C0B68}"/>
          </ac:picMkLst>
        </pc:picChg>
      </pc:sldChg>
      <pc:sldChg chg="new del">
        <pc:chgData name="Ho Jia Shin" userId="67c07b59-c616-4fd3-b638-419901700d0f" providerId="ADAL" clId="{A6901D90-2D39-4CD2-973B-E238C7B1AFE7}" dt="2024-03-20T04:34:01.848" v="1011" actId="47"/>
        <pc:sldMkLst>
          <pc:docMk/>
          <pc:sldMk cId="3264717590" sldId="3904"/>
        </pc:sldMkLst>
      </pc:sldChg>
      <pc:sldChg chg="new del">
        <pc:chgData name="Ho Jia Shin" userId="67c07b59-c616-4fd3-b638-419901700d0f" providerId="ADAL" clId="{A6901D90-2D39-4CD2-973B-E238C7B1AFE7}" dt="2024-03-20T04:34:02.821" v="1012" actId="47"/>
        <pc:sldMkLst>
          <pc:docMk/>
          <pc:sldMk cId="3951215913" sldId="39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2552E-0580-46E8-91C7-EA0450F6AE52}" type="datetimeFigureOut">
              <a:rPr lang="en-SG" smtClean="0"/>
              <a:t>30/4/2024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1488-F707-4217-9833-2263A7AF05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Recovery on-site = 60-75% due to piping configuration on-site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1488-F707-4217-9833-2263A7AF05A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32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video for the setup, membrane autopsy after the end of the run?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1488-F707-4217-9833-2263A7AF05A6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69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71E118A-5B23-9AE8-090E-4FE979F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6E81-A6FD-483E-B1C2-448F45B4E1A9}" type="datetime1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80DADA0-08E4-4CF8-BEF9-215EAA4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9DC4DEA-06BB-2B29-B98D-47984B03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18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846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E65-38F8-56BC-3143-201E85EE4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241" y="365125"/>
            <a:ext cx="10794433" cy="132556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8A-02AF-5FD2-7790-F728167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4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19D8-C678-C065-81CD-EF41A45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42" y="2505075"/>
            <a:ext cx="5157787" cy="33721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20A7-C9B1-B1AA-897F-69844A82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63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4D7-C987-8166-10C5-069D880F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5636" y="2505075"/>
            <a:ext cx="5183188" cy="33721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13AFF-FFAA-8937-6D7E-A887BEC17133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5E11A4D-4F0D-E0C7-5CD9-1C4B4F056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0DB0BD-0A2A-1F24-0A81-AD3EC30A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DA8AD49-5CB1-E75C-B983-AF84E69E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4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A836-25B2-343B-DC49-AC1369781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FCC9B4-B910-F702-7E73-D27A793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A2BD4F-CA75-7D5C-56F7-4D1B42C6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C715FB-2B82-0ED7-01D2-17F942ECA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A836-25B2-343B-DC49-AC1369781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 i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BA542-3B5A-6A59-751D-9A4BDD75641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D3AF7C-AD4E-7D42-C91C-ABF26ABC97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CFEA-140E-BE7D-9CBB-64F3001C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D6650A-1167-8A94-D577-38EE1DE4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0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01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856-6831-AFAF-A531-255DEF3D16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4076700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232-AD1D-5301-4B03-C85EE5ED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1"/>
            <a:ext cx="6313487" cy="540385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6FB6-DC34-1ED4-F3FB-95C053C5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4076700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A92800-128B-E291-382B-584DB82B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623560-1370-3233-22C7-F43F5ACE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6D0904F-09C8-E56B-1C2B-E8B49C138F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32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856-6831-AFAF-A531-255DEF3D16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4076700" cy="1600200"/>
          </a:xfrm>
        </p:spPr>
        <p:txBody>
          <a:bodyPr anchor="b"/>
          <a:lstStyle>
            <a:lvl1pPr>
              <a:defRPr sz="3200" b="0" i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232-AD1D-5301-4B03-C85EE5ED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1"/>
            <a:ext cx="6313487" cy="540385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6FB6-DC34-1ED4-F3FB-95C053C5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4076700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DD5B6-2E2C-B922-1CF7-47AE4154E80C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3CB520-CC01-DAAC-8A46-56975F4D39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5052A1B-D7EA-FCAB-E8B4-952F362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BD4DAD-9D19-3E15-5C1B-C4DE3F5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00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9EB-C277-880F-E081-6AFD8B132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3932237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B1FFE-9AE4-7B8A-C4A2-0B6C27BE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313487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634F-9AD5-1504-5BDB-24C9AE55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F79213-F81E-EC6A-938D-24FF46D8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74CB91-BEAD-DEDA-6ECF-F129472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A78573-9FCC-4516-0302-D279EBAFC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37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9EB-C277-880F-E081-6AFD8B132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3932237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B1FFE-9AE4-7B8A-C4A2-0B6C27BE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3134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634F-9AD5-1504-5BDB-24C9AE55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80F88-8C0D-9529-EB67-AE7FD2B98F97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86052F-6B1C-4137-4915-E1B15BD2D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1FE800-0EEC-B301-5A54-D3A2A27A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B231FDC-20A0-32B9-CE76-5DA4116E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998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261-D537-A3A8-6461-77847D876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601D3-50EF-C632-F0A1-2DB38C1A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C8CBC1-AF50-9EAB-1200-63F22D8B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B903F7-23A5-3BA7-9AA9-09752154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35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123F6-244D-5CC2-C14C-5B02817069D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B074-1C6E-5164-64BC-5A70016C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5325" y="365125"/>
            <a:ext cx="7877175" cy="58118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E5B907-2887-944B-576E-59CC37AA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58E2B99-BEBC-CD88-0334-608D82B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4FDB85-D0E8-199D-A9A0-0337878ECB75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594B-C53D-5C3C-130B-86188F593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122363"/>
            <a:ext cx="8425011" cy="2387600"/>
          </a:xfrm>
        </p:spPr>
        <p:txBody>
          <a:bodyPr lIns="0" anchor="b"/>
          <a:lstStyle>
            <a:lvl1pPr algn="l">
              <a:defRPr sz="6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1D143-BB6C-4006-4DF0-05A0968C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602038"/>
            <a:ext cx="6120755" cy="763066"/>
          </a:xfrm>
        </p:spPr>
        <p:txBody>
          <a:bodyPr lIns="0"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71E118A-5B23-9AE8-090E-4FE979F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6E81-A6FD-483E-B1C2-448F45B4E1A9}" type="datetime1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80DADA0-08E4-4CF8-BEF9-215EAA4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9DC4DEA-06BB-2B29-B98D-47984B03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0DCB4-9F6B-CACE-D512-81C3CE351F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4941888"/>
            <a:ext cx="1944291" cy="287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</a:lstStyle>
          <a:p>
            <a:pPr lvl="0"/>
            <a:r>
              <a:rPr lang="en-US"/>
              <a:t>Presenter Name</a:t>
            </a:r>
            <a:br>
              <a:rPr lang="en-US"/>
            </a:br>
            <a:endParaRPr lang="en-SG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C31122E-7D7B-270B-8B4C-9636B26B57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5324240"/>
            <a:ext cx="1944291" cy="287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</a:lstStyle>
          <a:p>
            <a:pPr lvl="0"/>
            <a:r>
              <a:rPr lang="en-US"/>
              <a:t>Date</a:t>
            </a:r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4FA99D7-7148-CAB6-CB4A-CF2520E3F7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026" y="545580"/>
            <a:ext cx="2428387" cy="52926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3B48EB-5335-EDDD-48B3-E2B4ACEE2DC7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F7E811-2273-2E72-50E9-DC02EFF34409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123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846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21B6-8BCC-7355-6F0B-31F7C41D8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65125"/>
            <a:ext cx="10801349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837-DBDD-2337-C3B6-AD534813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825625"/>
            <a:ext cx="10801350" cy="4351338"/>
          </a:xfrm>
        </p:spPr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CEF-3F7D-BADF-008C-3EDDEC6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EA77-AE18-70EE-903C-50D1018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C459D5-E572-C7D8-6814-C848B9206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C884B-FBBB-38EA-CD0A-B47DD1A7CFD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9DD79E5-8573-CB95-42DE-B82F92DD63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E21B6-8BCC-7355-6F0B-31F7C41D8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65125"/>
            <a:ext cx="10801349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837-DBDD-2337-C3B6-AD534813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97154"/>
            <a:ext cx="10801350" cy="4351338"/>
          </a:xfrm>
        </p:spPr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CEF-3F7D-BADF-008C-3EDDEC6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EA77-AE18-70EE-903C-50D1018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32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FC76-2228-6405-1283-002621135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934" y="864295"/>
            <a:ext cx="10515600" cy="2852737"/>
          </a:xfrm>
        </p:spPr>
        <p:txBody>
          <a:bodyPr lIns="0" anchor="b">
            <a:normAutofit/>
          </a:bodyPr>
          <a:lstStyle>
            <a:lvl1pPr>
              <a:defRPr sz="4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422C-7DCB-4A77-77D8-54C91996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508" y="3717032"/>
            <a:ext cx="105156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DD87571-5A2C-A7B0-A795-6A7FD983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F1F8E6-6997-41CB-B50B-F072C7B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8E1026A-D82C-F17A-E477-FDC3C841F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349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FC76-2228-6405-1283-002621135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934" y="864295"/>
            <a:ext cx="10515600" cy="2852737"/>
          </a:xfrm>
        </p:spPr>
        <p:txBody>
          <a:bodyPr lIns="0" anchor="b">
            <a:normAutofit/>
          </a:bodyPr>
          <a:lstStyle>
            <a:lvl1pPr>
              <a:defRPr sz="4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422C-7DCB-4A77-77D8-54C91996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508" y="3717032"/>
            <a:ext cx="105156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C7B34-A7B8-7076-F2CD-83E7B7563C6C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680DA4-4F68-3593-1BDB-06D74F470D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5C8D2B-607C-5D74-F48A-03E5C74B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151C76-1CFD-CA96-4B7B-1A9E891D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32888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6F52-9961-5B3E-E96D-B84F2DAF4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2E50-2FF7-D771-3E2D-F629D6168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5D00-1119-741E-B956-F272CAAC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07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F9AB36-A98B-688C-6EC5-AE88C330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3F0B03-D375-4BFF-DE73-C55DF574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175079-B27E-CB14-C863-5FE266E9D4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6F52-9961-5B3E-E96D-B84F2DAF4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2E50-2FF7-D771-3E2D-F629D6168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5D00-1119-741E-B956-F272CAAC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797" y="1848200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84D5C-82B0-C7DE-992F-E4222859C9AF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CCAB12F-E2D6-7A4B-EBC9-82FC430EBD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9BB806-A458-1A55-803D-65FC3B2D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0029A5-AB4B-A9F3-CA7F-B4568098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3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E65-38F8-56BC-3143-201E85EE4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241" y="365125"/>
            <a:ext cx="10794433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8A-02AF-5FD2-7790-F728167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4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19D8-C678-C065-81CD-EF41A45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42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20A7-C9B1-B1AA-897F-69844A82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63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4D7-C987-8166-10C5-069D880F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5636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9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0B83F-2589-10C7-38AE-8AA479B5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75" y="365125"/>
            <a:ext cx="10789300" cy="6156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3BCDD-50B0-F689-F6C1-8D6EBADD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375" y="1825625"/>
            <a:ext cx="107893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F195-DEBD-647A-76FB-40B04B298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D779-8AEC-4808-B8EB-7E47C9B3B091}" type="datetime1">
              <a:rPr lang="en-SG" smtClean="0"/>
              <a:t>30/4/2024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E67A-892F-C9CE-2448-6BDC4FBA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B663-536F-5716-18CB-B08B719C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64" r:id="rId8"/>
    <p:sldLayoutId id="2147483663" r:id="rId9"/>
    <p:sldLayoutId id="2147483653" r:id="rId10"/>
    <p:sldLayoutId id="2147483654" r:id="rId11"/>
    <p:sldLayoutId id="2147483665" r:id="rId12"/>
    <p:sldLayoutId id="2147483655" r:id="rId13"/>
    <p:sldLayoutId id="2147483656" r:id="rId14"/>
    <p:sldLayoutId id="2147483666" r:id="rId15"/>
    <p:sldLayoutId id="2147483657" r:id="rId16"/>
    <p:sldLayoutId id="2147483667" r:id="rId17"/>
    <p:sldLayoutId id="2147483658" r:id="rId18"/>
    <p:sldLayoutId id="214748365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Josefin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6393-3E64-C571-9337-F8937DBB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340768"/>
            <a:ext cx="8425011" cy="2304256"/>
          </a:xfrm>
        </p:spPr>
        <p:txBody>
          <a:bodyPr>
            <a:normAutofit/>
          </a:bodyPr>
          <a:lstStyle/>
          <a:p>
            <a:r>
              <a:rPr lang="en-SG"/>
              <a:t>Pilot Study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FF6AF-753F-FAE0-76D4-77A70905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899" y="3979788"/>
            <a:ext cx="7776864" cy="1512168"/>
          </a:xfrm>
        </p:spPr>
        <p:txBody>
          <a:bodyPr>
            <a:noAutofit/>
          </a:bodyPr>
          <a:lstStyle/>
          <a:p>
            <a:r>
              <a:rPr lang="en-US" dirty="0"/>
              <a:t>Client: </a:t>
            </a:r>
            <a:r>
              <a:rPr lang="en-US" dirty="0" err="1"/>
              <a:t>Exyte</a:t>
            </a:r>
            <a:endParaRPr lang="en-US" dirty="0"/>
          </a:p>
          <a:p>
            <a:r>
              <a:rPr lang="en-US" dirty="0"/>
              <a:t>Location: Singapore</a:t>
            </a:r>
          </a:p>
          <a:p>
            <a:r>
              <a:rPr lang="en-US" dirty="0"/>
              <a:t>Date : 20 Mar 2024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BB988-BDAE-8D9C-72FE-2D8CAA22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9315"/>
            <a:ext cx="4362450" cy="273367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B7503C6-576F-C984-FB94-69EE4553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193108"/>
            <a:ext cx="2760491" cy="11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17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BDB0-87EA-8F3A-084C-83263D3A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470-F8D6-A256-E5DB-DC2BD06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Run 3 is completed on 13 Mar 24</a:t>
            </a:r>
          </a:p>
          <a:p>
            <a:r>
              <a:rPr lang="en-US" dirty="0">
                <a:ea typeface="Source Sans Pro"/>
              </a:rPr>
              <a:t>Permeate fluoride ~ 6 mg/L, conductivity ~ 80 </a:t>
            </a:r>
            <a:r>
              <a:rPr lang="en-US" dirty="0" err="1">
                <a:ea typeface="Source Sans Pro"/>
              </a:rPr>
              <a:t>uS</a:t>
            </a:r>
            <a:r>
              <a:rPr lang="en-US" dirty="0">
                <a:ea typeface="Source Sans Pro"/>
              </a:rPr>
              <a:t>/cm</a:t>
            </a:r>
          </a:p>
          <a:p>
            <a:r>
              <a:rPr lang="en-US" dirty="0">
                <a:ea typeface="Source Sans Pro"/>
              </a:rPr>
              <a:t>Pilot Study Recovery = 78.4%</a:t>
            </a:r>
          </a:p>
          <a:p>
            <a:r>
              <a:rPr lang="en-US" dirty="0">
                <a:ea typeface="Source Sans Pro"/>
              </a:rPr>
              <a:t>Operating pressure 12 – 13 bar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E9B4B-49AB-53CD-D23F-1C005991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97C0-897E-98E6-6C00-40CB35F5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05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37C0-97C9-5328-0A5C-5C3EB7C8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39" y="0"/>
            <a:ext cx="10801349" cy="615603"/>
          </a:xfrm>
        </p:spPr>
        <p:txBody>
          <a:bodyPr/>
          <a:lstStyle/>
          <a:p>
            <a:r>
              <a:rPr lang="en-US" dirty="0"/>
              <a:t>HFW and LSR sampling points – Run 3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1A787-7DCC-F712-7A49-70F1B138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7DC73-458B-1644-E20B-2DB49EC9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3</a:t>
            </a:fld>
            <a:endParaRPr lang="en-SG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DDA006-9C6A-964C-0FDB-D9AB19F7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80557"/>
              </p:ext>
            </p:extLst>
          </p:nvPr>
        </p:nvGraphicFramePr>
        <p:xfrm>
          <a:off x="683939" y="745964"/>
          <a:ext cx="10533385" cy="4135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77">
                  <a:extLst>
                    <a:ext uri="{9D8B030D-6E8A-4147-A177-3AD203B41FA5}">
                      <a16:colId xmlns:a16="http://schemas.microsoft.com/office/drawing/2014/main" val="336427064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1128157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196256682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84307609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07259173"/>
                    </a:ext>
                  </a:extLst>
                </a:gridCol>
              </a:tblGrid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Sampling points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volume for each collection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in 2 days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quantity per tote (L)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74834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/>
                        <a:t>HFW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589835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HFW Gravity Drain 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175 x 2</a:t>
                      </a:r>
                    </a:p>
                    <a:p>
                      <a:pPr algn="ctr"/>
                      <a:endParaRPr lang="en-SG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 x 2</a:t>
                      </a:r>
                      <a:endParaRPr lang="en-SG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x 2</a:t>
                      </a:r>
                      <a:endParaRPr lang="en-SG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x 2*</a:t>
                      </a:r>
                      <a:br>
                        <a:rPr lang="en-US" dirty="0"/>
                      </a:br>
                      <a:r>
                        <a:rPr lang="en-US" dirty="0"/>
                        <a:t>(1m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37849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HFW Gravity Drain A2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x 2</a:t>
                      </a:r>
                      <a:endParaRPr lang="en-SG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67844"/>
                  </a:ext>
                </a:extLst>
              </a:tr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HFW Gravity Drain Chem Room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x 2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x 2</a:t>
                      </a:r>
                      <a:endParaRPr lang="en-SG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x 2*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54299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LSR A2</a:t>
                      </a:r>
                      <a:endParaRPr lang="en-SG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671330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LSR A2 transfer pump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 x 2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 x 2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x 2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x 2</a:t>
                      </a:r>
                    </a:p>
                    <a:p>
                      <a:pPr algn="ctr"/>
                      <a:r>
                        <a:rPr lang="en-US" dirty="0"/>
                        <a:t>(1m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834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33DE04-F52F-57E2-25E3-17B22A84B413}"/>
              </a:ext>
            </a:extLst>
          </p:cNvPr>
          <p:cNvSpPr txBox="1"/>
          <p:nvPr/>
        </p:nvSpPr>
        <p:spPr>
          <a:xfrm>
            <a:off x="502028" y="4915708"/>
            <a:ext cx="10081172" cy="2031325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Ratio HFW A1: A2= 7:3 </a:t>
            </a:r>
          </a:p>
          <a:p>
            <a:r>
              <a:rPr lang="en-US" dirty="0"/>
              <a:t>*Note: 	(1) 2 IBCs of HFW A1+A2 and LSR A2 </a:t>
            </a:r>
            <a:br>
              <a:rPr lang="en-US" dirty="0"/>
            </a:br>
            <a:r>
              <a:rPr lang="en-US" dirty="0"/>
              <a:t>	(2) 2 carboys of HFW Chem Room will be collected</a:t>
            </a:r>
          </a:p>
          <a:p>
            <a:r>
              <a:rPr lang="en-US" dirty="0"/>
              <a:t>The mixing will be done in GIH lab</a:t>
            </a:r>
            <a:endParaRPr lang="en-SG" dirty="0"/>
          </a:p>
          <a:p>
            <a:r>
              <a:rPr lang="en-US" dirty="0"/>
              <a:t>Sample to be collected 2 times a day in 2 days</a:t>
            </a:r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687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D5C-D1F9-4DF2-47B1-B4384211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48" y="101312"/>
            <a:ext cx="10801349" cy="615603"/>
          </a:xfrm>
        </p:spPr>
        <p:txBody>
          <a:bodyPr/>
          <a:lstStyle/>
          <a:p>
            <a:r>
              <a:rPr lang="en-US" dirty="0"/>
              <a:t>Run 3 Water analysis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5BB6B-36A3-0076-5EC1-74991DC6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CC9B7-8C1B-EC10-3EE0-CA54886A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4</a:t>
            </a:fld>
            <a:endParaRPr lang="en-SG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3601CD-FA56-97F0-5C4A-0E1D2457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63266"/>
              </p:ext>
            </p:extLst>
          </p:nvPr>
        </p:nvGraphicFramePr>
        <p:xfrm>
          <a:off x="4887662" y="443475"/>
          <a:ext cx="6620399" cy="6231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788">
                  <a:extLst>
                    <a:ext uri="{9D8B030D-6E8A-4147-A177-3AD203B41FA5}">
                      <a16:colId xmlns:a16="http://schemas.microsoft.com/office/drawing/2014/main" val="1513219908"/>
                    </a:ext>
                  </a:extLst>
                </a:gridCol>
                <a:gridCol w="1522537">
                  <a:extLst>
                    <a:ext uri="{9D8B030D-6E8A-4147-A177-3AD203B41FA5}">
                      <a16:colId xmlns:a16="http://schemas.microsoft.com/office/drawing/2014/main" val="2160684150"/>
                    </a:ext>
                  </a:extLst>
                </a:gridCol>
                <a:gridCol w="1522537">
                  <a:extLst>
                    <a:ext uri="{9D8B030D-6E8A-4147-A177-3AD203B41FA5}">
                      <a16:colId xmlns:a16="http://schemas.microsoft.com/office/drawing/2014/main" val="507611254"/>
                    </a:ext>
                  </a:extLst>
                </a:gridCol>
                <a:gridCol w="1522537">
                  <a:extLst>
                    <a:ext uri="{9D8B030D-6E8A-4147-A177-3AD203B41FA5}">
                      <a16:colId xmlns:a16="http://schemas.microsoft.com/office/drawing/2014/main" val="493999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Sample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Feed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Reject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Permeate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47400"/>
                  </a:ext>
                </a:extLst>
              </a:tr>
              <a:tr h="2767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 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7.85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9.39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2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Conductivity </a:t>
                      </a:r>
                      <a:r>
                        <a:rPr lang="en-US" sz="1200" dirty="0">
                          <a:latin typeface="+mn-lt"/>
                        </a:rPr>
                        <a:t>(µS/cm)</a:t>
                      </a:r>
                      <a:endParaRPr lang="en-SG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2270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9604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80.0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0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Bicarbonate alkalinity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74.0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284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2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Fluoride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1736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5.95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7113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Chloride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26.9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1.53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20257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Phosphate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2.7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50815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Sulfate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4.03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13.7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0.128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3080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Nitrate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93.9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1016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Ammonium as NH3-N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17.2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66.6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09046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Aluminium</a:t>
                      </a:r>
                      <a:r>
                        <a:rPr lang="en-US" sz="1200" dirty="0"/>
                        <a:t>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0.115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0.259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6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Boron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1.62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67759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Calcium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0.842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1.49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65204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Magnesium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0.126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38597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Iron as Fe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0.422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36442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Potassium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1.28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38104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Silica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25.2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114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&lt;0.1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272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Sodium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2565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16.3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6703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TOC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47.3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2.99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7272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TDS (mg/L)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1079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4905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37.4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9627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29DF06-7002-1709-52E0-B6ACE3C997CE}"/>
              </a:ext>
            </a:extLst>
          </p:cNvPr>
          <p:cNvSpPr/>
          <p:nvPr/>
        </p:nvSpPr>
        <p:spPr>
          <a:xfrm>
            <a:off x="4775651" y="1839074"/>
            <a:ext cx="6732410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62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B514-7511-59E0-7D36-9F79D244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 RO pressure profile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81506-4D77-5B1B-E559-ADE083C1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C0846-513A-B35B-66A3-1BFE37E0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5</a:t>
            </a:fld>
            <a:endParaRPr lang="en-S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F0BFA-95CE-85C5-62BE-7AA6F8290A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239" y="879024"/>
            <a:ext cx="9845158" cy="4706399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75F3E4-C241-ED75-9A0E-BE0315125458}"/>
              </a:ext>
            </a:extLst>
          </p:cNvPr>
          <p:cNvSpPr txBox="1"/>
          <p:nvPr/>
        </p:nvSpPr>
        <p:spPr>
          <a:xfrm>
            <a:off x="2616834" y="5400757"/>
            <a:ext cx="7212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Operating pressure = 12 - 13 bar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Service duration = 15 mins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Flushing duration = 110 sec  </a:t>
            </a:r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CB998B-66CE-4B24-FA6C-616782F60F89}"/>
              </a:ext>
            </a:extLst>
          </p:cNvPr>
          <p:cNvCxnSpPr/>
          <p:nvPr/>
        </p:nvCxnSpPr>
        <p:spPr>
          <a:xfrm>
            <a:off x="2004210" y="2512381"/>
            <a:ext cx="8851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D6C9D-B32A-6FC8-24D7-8B6FD2D2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453D-1E6B-FDA7-76E9-514CCF71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3 RO permeate flux profile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013D0-81C8-46EC-5166-B0295C1D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ED955-AEEF-2A00-FD13-6EC207C8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6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4826C-8B24-7586-BDB2-A02BABCB549B}"/>
              </a:ext>
            </a:extLst>
          </p:cNvPr>
          <p:cNvSpPr txBox="1"/>
          <p:nvPr/>
        </p:nvSpPr>
        <p:spPr>
          <a:xfrm>
            <a:off x="2616834" y="5400757"/>
            <a:ext cx="721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Operating permeate flux = 22 LMH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DDDD5-2C53-39AA-0EF3-86783B2C0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5" y="952189"/>
            <a:ext cx="9358604" cy="4477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848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7CFF-93F0-D029-B53A-3630BB7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95B5E-61E0-5529-5564-9D702680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B928-5FD1-01E2-377E-24460C46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7</a:t>
            </a:fld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CF0B0-3A58-2839-02C7-A3868CEFC6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BD615E-2FD0-BB66-1EE9-57B6545D0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168" y="1330827"/>
            <a:ext cx="5237665" cy="35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4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5F0022-E772-CEA2-F146-8F255F3AA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b="9084"/>
          <a:stretch/>
        </p:blipFill>
        <p:spPr bwMode="auto">
          <a:xfrm>
            <a:off x="1669474" y="10"/>
            <a:ext cx="10522527" cy="6857990"/>
          </a:xfrm>
          <a:custGeom>
            <a:avLst/>
            <a:gdLst/>
            <a:ahLst/>
            <a:cxnLst/>
            <a:rect l="l" t="t" r="r" b="b"/>
            <a:pathLst>
              <a:path w="10522527" h="6858000">
                <a:moveTo>
                  <a:pt x="2882142" y="0"/>
                </a:moveTo>
                <a:lnTo>
                  <a:pt x="10522527" y="0"/>
                </a:lnTo>
                <a:lnTo>
                  <a:pt x="10522527" y="6858000"/>
                </a:lnTo>
                <a:lnTo>
                  <a:pt x="80697" y="6858000"/>
                </a:lnTo>
                <a:lnTo>
                  <a:pt x="37339" y="6516785"/>
                </a:lnTo>
                <a:cubicBezTo>
                  <a:pt x="12648" y="6273664"/>
                  <a:pt x="0" y="6026982"/>
                  <a:pt x="0" y="5777347"/>
                </a:cubicBezTo>
                <a:cubicBezTo>
                  <a:pt x="0" y="3530630"/>
                  <a:pt x="1024495" y="1523197"/>
                  <a:pt x="2631803" y="19672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Arc 2067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0" name="Oval 2069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499A1-42B8-8C3A-1771-77E2F420F442}"/>
              </a:ext>
            </a:extLst>
          </p:cNvPr>
          <p:cNvSpPr txBox="1"/>
          <p:nvPr/>
        </p:nvSpPr>
        <p:spPr>
          <a:xfrm>
            <a:off x="3168232" y="3029851"/>
            <a:ext cx="165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 tank 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B1FD5-57F4-94E8-7C0E-BF01E7270D9F}"/>
              </a:ext>
            </a:extLst>
          </p:cNvPr>
          <p:cNvSpPr txBox="1"/>
          <p:nvPr/>
        </p:nvSpPr>
        <p:spPr>
          <a:xfrm>
            <a:off x="7982084" y="230329"/>
            <a:ext cx="22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BW30 PRO-4040</a:t>
            </a:r>
            <a:endParaRPr lang="en-SG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A966D-F4DA-5250-3DB1-1048D8CBB660}"/>
              </a:ext>
            </a:extLst>
          </p:cNvPr>
          <p:cNvSpPr txBox="1"/>
          <p:nvPr/>
        </p:nvSpPr>
        <p:spPr>
          <a:xfrm>
            <a:off x="9986475" y="4197743"/>
            <a:ext cx="22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High pressure pump</a:t>
            </a:r>
            <a:endParaRPr lang="en-SG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4FF99-8120-CD17-577D-93E3A86EE207}"/>
              </a:ext>
            </a:extLst>
          </p:cNvPr>
          <p:cNvSpPr txBox="1"/>
          <p:nvPr/>
        </p:nvSpPr>
        <p:spPr>
          <a:xfrm>
            <a:off x="8317001" y="3359498"/>
            <a:ext cx="22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Booster pump</a:t>
            </a:r>
            <a:endParaRPr lang="en-SG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FD536-2490-5912-3E69-58A89751FC1D}"/>
              </a:ext>
            </a:extLst>
          </p:cNvPr>
          <p:cNvSpPr txBox="1"/>
          <p:nvPr/>
        </p:nvSpPr>
        <p:spPr>
          <a:xfrm>
            <a:off x="6440781" y="2269798"/>
            <a:ext cx="22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Cartridge filter</a:t>
            </a:r>
            <a:endParaRPr lang="en-SG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308AE3-3A12-4149-8D6D-DC6C7A91AF35}"/>
</file>

<file path=customXml/itemProps2.xml><?xml version="1.0" encoding="utf-8"?>
<ds:datastoreItem xmlns:ds="http://schemas.openxmlformats.org/officeDocument/2006/customXml" ds:itemID="{D42758BC-E3FE-4BBD-B9DC-409065E5F059}">
  <ds:schemaRefs>
    <ds:schemaRef ds:uri="http://schemas.microsoft.com/office/2006/documentManagement/types"/>
    <ds:schemaRef ds:uri="http://purl.org/dc/dcmitype/"/>
    <ds:schemaRef ds:uri="5a9c4a17-7b41-4005-bb24-7a097a2734c5"/>
    <ds:schemaRef ds:uri="http://purl.org/dc/terms/"/>
    <ds:schemaRef ds:uri="http://purl.org/dc/elements/1.1/"/>
    <ds:schemaRef ds:uri="cbb7701e-740f-430e-b8c6-18f08840caa7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BD5C67D-5204-4045-A123-174A9430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480</Words>
  <Application>Microsoft Office PowerPoint</Application>
  <PresentationFormat>Widescreen</PresentationFormat>
  <Paragraphs>146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Josefin Sans</vt:lpstr>
      <vt:lpstr>Josefin Sans Light</vt:lpstr>
      <vt:lpstr>Source Sans Pro</vt:lpstr>
      <vt:lpstr>Wingdings</vt:lpstr>
      <vt:lpstr>Office Theme</vt:lpstr>
      <vt:lpstr>Pilot Study Update</vt:lpstr>
      <vt:lpstr>Note</vt:lpstr>
      <vt:lpstr>HFW and LSR sampling points – Run 3 </vt:lpstr>
      <vt:lpstr>Run 3 Water analysis </vt:lpstr>
      <vt:lpstr>Run 3 RO pressure profile </vt:lpstr>
      <vt:lpstr>Run 3 RO permeate flux profile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Foo</dc:creator>
  <cp:lastModifiedBy>Ho Jia Shin</cp:lastModifiedBy>
  <cp:revision>25</cp:revision>
  <dcterms:created xsi:type="dcterms:W3CDTF">2023-01-27T08:48:54Z</dcterms:created>
  <dcterms:modified xsi:type="dcterms:W3CDTF">2024-04-30T06:37:50Z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56c05510-20ed-4b43-82a5-4132fd1e1392</vt:lpwstr>
  </property>
  <property fmtid="{D5CDD505-2E9C-101B-9397-08002B2CF9AE}" pid="3" name="MediaServiceImageTags">
    <vt:lpwstr/>
  </property>
  <property fmtid="{D5CDD505-2E9C-101B-9397-08002B2CF9AE}" pid="4" name="ContentTypeId">
    <vt:lpwstr>0x010100C540673323D1144D873BA7C222ED3D1B</vt:lpwstr>
  </property>
</Properties>
</file>