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9"/>
  </p:notesMasterIdLst>
  <p:sldIdLst>
    <p:sldId id="263" r:id="rId4"/>
    <p:sldId id="334" r:id="rId5"/>
    <p:sldId id="335" r:id="rId6"/>
    <p:sldId id="339" r:id="rId7"/>
    <p:sldId id="3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1E2D1C-1AE1-4C55-8ED0-A3527EC7A38D}">
          <p14:sldIdLst>
            <p14:sldId id="263"/>
          </p14:sldIdLst>
        </p14:section>
        <p14:section name="SOLUTIONS" id="{87A4CF18-B0E4-4789-A839-299B7AE54190}">
          <p14:sldIdLst>
            <p14:sldId id="334"/>
            <p14:sldId id="335"/>
            <p14:sldId id="339"/>
          </p14:sldIdLst>
        </p14:section>
        <p14:section name="TECHNOLOGIES" id="{DE4872F4-9416-4636-BE87-94F4363DDE29}">
          <p14:sldIdLst/>
        </p14:section>
        <p14:section name="WRAP UP - Q&amp;A" id="{018F54E9-3309-48BD-BA9F-20FA6AEDB0CB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082"/>
    <a:srgbClr val="353393"/>
    <a:srgbClr val="54259A"/>
    <a:srgbClr val="AF31D3"/>
    <a:srgbClr val="22B5D9"/>
    <a:srgbClr val="FFC000"/>
    <a:srgbClr val="696DB8"/>
    <a:srgbClr val="AEAEAE"/>
    <a:srgbClr val="65DCD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C76F1-27F8-4599-BD85-9836B1BAB1D4}" v="2" dt="2023-10-13T01:54:27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726" y="96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Han" userId="07ac8295-723b-48c5-b66a-f3a3be3dc87b" providerId="ADAL" clId="{4676783A-CFBA-4C39-81DB-1D3D5D9A38A8}"/>
    <pc:docChg chg="undo custSel addSld delSld modSld modSection">
      <pc:chgData name="Angela Han" userId="07ac8295-723b-48c5-b66a-f3a3be3dc87b" providerId="ADAL" clId="{4676783A-CFBA-4C39-81DB-1D3D5D9A38A8}" dt="2023-09-21T02:37:52.079" v="1492" actId="20577"/>
      <pc:docMkLst>
        <pc:docMk/>
      </pc:docMkLst>
      <pc:sldChg chg="modSp mod">
        <pc:chgData name="Angela Han" userId="07ac8295-723b-48c5-b66a-f3a3be3dc87b" providerId="ADAL" clId="{4676783A-CFBA-4C39-81DB-1D3D5D9A38A8}" dt="2023-09-21T02:22:05.611" v="955" actId="20577"/>
        <pc:sldMkLst>
          <pc:docMk/>
          <pc:sldMk cId="2906514662" sldId="263"/>
        </pc:sldMkLst>
        <pc:spChg chg="mod">
          <ac:chgData name="Angela Han" userId="07ac8295-723b-48c5-b66a-f3a3be3dc87b" providerId="ADAL" clId="{4676783A-CFBA-4C39-81DB-1D3D5D9A38A8}" dt="2023-09-18T03:20:35.806" v="8" actId="20577"/>
          <ac:spMkLst>
            <pc:docMk/>
            <pc:sldMk cId="2906514662" sldId="263"/>
            <ac:spMk id="6" creationId="{ECBD3D8D-6B89-F70E-0153-23850F308CD3}"/>
          </ac:spMkLst>
        </pc:spChg>
        <pc:spChg chg="mod">
          <ac:chgData name="Angela Han" userId="07ac8295-723b-48c5-b66a-f3a3be3dc87b" providerId="ADAL" clId="{4676783A-CFBA-4C39-81DB-1D3D5D9A38A8}" dt="2023-09-21T02:21:51.464" v="953" actId="20577"/>
          <ac:spMkLst>
            <pc:docMk/>
            <pc:sldMk cId="2906514662" sldId="263"/>
            <ac:spMk id="7" creationId="{A478D458-16B5-EF14-F322-F44274197756}"/>
          </ac:spMkLst>
        </pc:spChg>
        <pc:spChg chg="mod">
          <ac:chgData name="Angela Han" userId="07ac8295-723b-48c5-b66a-f3a3be3dc87b" providerId="ADAL" clId="{4676783A-CFBA-4C39-81DB-1D3D5D9A38A8}" dt="2023-09-21T02:22:05.611" v="955" actId="20577"/>
          <ac:spMkLst>
            <pc:docMk/>
            <pc:sldMk cId="2906514662" sldId="263"/>
            <ac:spMk id="9" creationId="{72426A2B-930A-72AF-1280-95F5B63008FB}"/>
          </ac:spMkLst>
        </pc:spChg>
      </pc:sldChg>
      <pc:sldChg chg="modSp mod">
        <pc:chgData name="Angela Han" userId="07ac8295-723b-48c5-b66a-f3a3be3dc87b" providerId="ADAL" clId="{4676783A-CFBA-4C39-81DB-1D3D5D9A38A8}" dt="2023-09-21T02:24:33.054" v="1195" actId="20577"/>
        <pc:sldMkLst>
          <pc:docMk/>
          <pc:sldMk cId="4069288648" sldId="334"/>
        </pc:sldMkLst>
        <pc:spChg chg="mod">
          <ac:chgData name="Angela Han" userId="07ac8295-723b-48c5-b66a-f3a3be3dc87b" providerId="ADAL" clId="{4676783A-CFBA-4C39-81DB-1D3D5D9A38A8}" dt="2023-09-21T02:24:33.054" v="1195" actId="20577"/>
          <ac:spMkLst>
            <pc:docMk/>
            <pc:sldMk cId="4069288648" sldId="334"/>
            <ac:spMk id="3" creationId="{8C67C9E6-C12A-28F6-74B6-661442E4489F}"/>
          </ac:spMkLst>
        </pc:spChg>
      </pc:sldChg>
      <pc:sldChg chg="new del">
        <pc:chgData name="Angela Han" userId="07ac8295-723b-48c5-b66a-f3a3be3dc87b" providerId="ADAL" clId="{4676783A-CFBA-4C39-81DB-1D3D5D9A38A8}" dt="2023-09-21T02:25:11.301" v="1200" actId="680"/>
        <pc:sldMkLst>
          <pc:docMk/>
          <pc:sldMk cId="1575977005" sldId="335"/>
        </pc:sldMkLst>
      </pc:sldChg>
      <pc:sldChg chg="addSp delSp modSp new del mod">
        <pc:chgData name="Angela Han" userId="07ac8295-723b-48c5-b66a-f3a3be3dc87b" providerId="ADAL" clId="{4676783A-CFBA-4C39-81DB-1D3D5D9A38A8}" dt="2023-09-18T03:31:47.357" v="450" actId="47"/>
        <pc:sldMkLst>
          <pc:docMk/>
          <pc:sldMk cId="3687322955" sldId="335"/>
        </pc:sldMkLst>
        <pc:spChg chg="mod">
          <ac:chgData name="Angela Han" userId="07ac8295-723b-48c5-b66a-f3a3be3dc87b" providerId="ADAL" clId="{4676783A-CFBA-4C39-81DB-1D3D5D9A38A8}" dt="2023-09-18T03:23:33.918" v="221" actId="20577"/>
          <ac:spMkLst>
            <pc:docMk/>
            <pc:sldMk cId="3687322955" sldId="335"/>
            <ac:spMk id="2" creationId="{FE2B3977-F7BF-716F-2A34-7653CD7490EF}"/>
          </ac:spMkLst>
        </pc:spChg>
        <pc:spChg chg="del">
          <ac:chgData name="Angela Han" userId="07ac8295-723b-48c5-b66a-f3a3be3dc87b" providerId="ADAL" clId="{4676783A-CFBA-4C39-81DB-1D3D5D9A38A8}" dt="2023-09-18T03:24:07.357" v="222" actId="3680"/>
          <ac:spMkLst>
            <pc:docMk/>
            <pc:sldMk cId="3687322955" sldId="335"/>
            <ac:spMk id="3" creationId="{CF2B652E-6858-0933-77C4-D56DC62A997C}"/>
          </ac:spMkLst>
        </pc:spChg>
        <pc:graphicFrameChg chg="add mod ord modGraphic">
          <ac:chgData name="Angela Han" userId="07ac8295-723b-48c5-b66a-f3a3be3dc87b" providerId="ADAL" clId="{4676783A-CFBA-4C39-81DB-1D3D5D9A38A8}" dt="2023-09-18T03:30:23.505" v="397" actId="1076"/>
          <ac:graphicFrameMkLst>
            <pc:docMk/>
            <pc:sldMk cId="3687322955" sldId="335"/>
            <ac:graphicFrameMk id="6" creationId="{1BBC65AF-4654-5EF3-38A0-004991B3799F}"/>
          </ac:graphicFrameMkLst>
        </pc:graphicFrameChg>
      </pc:sldChg>
      <pc:sldChg chg="addSp modSp new mod">
        <pc:chgData name="Angela Han" userId="07ac8295-723b-48c5-b66a-f3a3be3dc87b" providerId="ADAL" clId="{4676783A-CFBA-4C39-81DB-1D3D5D9A38A8}" dt="2023-09-21T02:37:52.079" v="1492" actId="20577"/>
        <pc:sldMkLst>
          <pc:docMk/>
          <pc:sldMk cId="4221119521" sldId="335"/>
        </pc:sldMkLst>
        <pc:spChg chg="mod">
          <ac:chgData name="Angela Han" userId="07ac8295-723b-48c5-b66a-f3a3be3dc87b" providerId="ADAL" clId="{4676783A-CFBA-4C39-81DB-1D3D5D9A38A8}" dt="2023-09-21T02:25:25.827" v="1218" actId="20577"/>
          <ac:spMkLst>
            <pc:docMk/>
            <pc:sldMk cId="4221119521" sldId="335"/>
            <ac:spMk id="2" creationId="{81C7791D-2A78-15B8-4CB1-7FEE822E39B2}"/>
          </ac:spMkLst>
        </pc:spChg>
        <pc:spChg chg="mod">
          <ac:chgData name="Angela Han" userId="07ac8295-723b-48c5-b66a-f3a3be3dc87b" providerId="ADAL" clId="{4676783A-CFBA-4C39-81DB-1D3D5D9A38A8}" dt="2023-09-21T02:36:42.636" v="1424" actId="20577"/>
          <ac:spMkLst>
            <pc:docMk/>
            <pc:sldMk cId="4221119521" sldId="335"/>
            <ac:spMk id="3" creationId="{67BCFB8D-CC46-DA5A-F7C8-3293D2B3825C}"/>
          </ac:spMkLst>
        </pc:spChg>
        <pc:graphicFrameChg chg="add mod modGraphic">
          <ac:chgData name="Angela Han" userId="07ac8295-723b-48c5-b66a-f3a3be3dc87b" providerId="ADAL" clId="{4676783A-CFBA-4C39-81DB-1D3D5D9A38A8}" dt="2023-09-21T02:37:52.079" v="1492" actId="20577"/>
          <ac:graphicFrameMkLst>
            <pc:docMk/>
            <pc:sldMk cId="4221119521" sldId="335"/>
            <ac:graphicFrameMk id="6" creationId="{C89208DB-B3A6-792C-BD4D-48C2461E4FD0}"/>
          </ac:graphicFrameMkLst>
        </pc:graphicFrameChg>
      </pc:sldChg>
      <pc:sldChg chg="addSp modSp new del mod">
        <pc:chgData name="Angela Han" userId="07ac8295-723b-48c5-b66a-f3a3be3dc87b" providerId="ADAL" clId="{4676783A-CFBA-4C39-81DB-1D3D5D9A38A8}" dt="2023-09-21T02:25:00.399" v="1196" actId="47"/>
        <pc:sldMkLst>
          <pc:docMk/>
          <pc:sldMk cId="429938108" sldId="336"/>
        </pc:sldMkLst>
        <pc:spChg chg="mod">
          <ac:chgData name="Angela Han" userId="07ac8295-723b-48c5-b66a-f3a3be3dc87b" providerId="ADAL" clId="{4676783A-CFBA-4C39-81DB-1D3D5D9A38A8}" dt="2023-09-18T03:31:43.028" v="449" actId="20577"/>
          <ac:spMkLst>
            <pc:docMk/>
            <pc:sldMk cId="429938108" sldId="336"/>
            <ac:spMk id="2" creationId="{5EEC6EC1-F264-CCCF-B6BC-DC816418ADFC}"/>
          </ac:spMkLst>
        </pc:spChg>
        <pc:spChg chg="mod">
          <ac:chgData name="Angela Han" userId="07ac8295-723b-48c5-b66a-f3a3be3dc87b" providerId="ADAL" clId="{4676783A-CFBA-4C39-81DB-1D3D5D9A38A8}" dt="2023-09-18T03:31:19.876" v="439" actId="20577"/>
          <ac:spMkLst>
            <pc:docMk/>
            <pc:sldMk cId="429938108" sldId="336"/>
            <ac:spMk id="3" creationId="{B6015718-41C8-6687-7D65-0084B4C73E42}"/>
          </ac:spMkLst>
        </pc:spChg>
        <pc:graphicFrameChg chg="add mod modGraphic">
          <ac:chgData name="Angela Han" userId="07ac8295-723b-48c5-b66a-f3a3be3dc87b" providerId="ADAL" clId="{4676783A-CFBA-4C39-81DB-1D3D5D9A38A8}" dt="2023-09-20T07:11:35.474" v="868" actId="20577"/>
          <ac:graphicFrameMkLst>
            <pc:docMk/>
            <pc:sldMk cId="429938108" sldId="336"/>
            <ac:graphicFrameMk id="6" creationId="{317D9682-3BE8-620A-0004-0881AF0B05EB}"/>
          </ac:graphicFrameMkLst>
        </pc:graphicFrameChg>
      </pc:sldChg>
      <pc:sldChg chg="modSp add del mod">
        <pc:chgData name="Angela Han" userId="07ac8295-723b-48c5-b66a-f3a3be3dc87b" providerId="ADAL" clId="{4676783A-CFBA-4C39-81DB-1D3D5D9A38A8}" dt="2023-09-21T02:25:05.687" v="1197" actId="47"/>
        <pc:sldMkLst>
          <pc:docMk/>
          <pc:sldMk cId="1258073121" sldId="337"/>
        </pc:sldMkLst>
        <pc:spChg chg="mod">
          <ac:chgData name="Angela Han" userId="07ac8295-723b-48c5-b66a-f3a3be3dc87b" providerId="ADAL" clId="{4676783A-CFBA-4C39-81DB-1D3D5D9A38A8}" dt="2023-09-18T03:32:19.733" v="456" actId="20577"/>
          <ac:spMkLst>
            <pc:docMk/>
            <pc:sldMk cId="1258073121" sldId="337"/>
            <ac:spMk id="2" creationId="{5EEC6EC1-F264-CCCF-B6BC-DC816418ADFC}"/>
          </ac:spMkLst>
        </pc:spChg>
        <pc:graphicFrameChg chg="mod modGraphic">
          <ac:chgData name="Angela Han" userId="07ac8295-723b-48c5-b66a-f3a3be3dc87b" providerId="ADAL" clId="{4676783A-CFBA-4C39-81DB-1D3D5D9A38A8}" dt="2023-09-20T07:13:43.602" v="910" actId="20577"/>
          <ac:graphicFrameMkLst>
            <pc:docMk/>
            <pc:sldMk cId="1258073121" sldId="337"/>
            <ac:graphicFrameMk id="6" creationId="{317D9682-3BE8-620A-0004-0881AF0B05EB}"/>
          </ac:graphicFrameMkLst>
        </pc:graphicFrameChg>
      </pc:sldChg>
      <pc:sldChg chg="new del">
        <pc:chgData name="Angela Han" userId="07ac8295-723b-48c5-b66a-f3a3be3dc87b" providerId="ADAL" clId="{4676783A-CFBA-4C39-81DB-1D3D5D9A38A8}" dt="2023-09-18T03:32:12.077" v="452" actId="47"/>
        <pc:sldMkLst>
          <pc:docMk/>
          <pc:sldMk cId="3159546517" sldId="337"/>
        </pc:sldMkLst>
      </pc:sldChg>
      <pc:sldChg chg="modSp add del mod">
        <pc:chgData name="Angela Han" userId="07ac8295-723b-48c5-b66a-f3a3be3dc87b" providerId="ADAL" clId="{4676783A-CFBA-4C39-81DB-1D3D5D9A38A8}" dt="2023-09-21T02:25:06.419" v="1198" actId="47"/>
        <pc:sldMkLst>
          <pc:docMk/>
          <pc:sldMk cId="2552482343" sldId="338"/>
        </pc:sldMkLst>
        <pc:spChg chg="mod">
          <ac:chgData name="Angela Han" userId="07ac8295-723b-48c5-b66a-f3a3be3dc87b" providerId="ADAL" clId="{4676783A-CFBA-4C39-81DB-1D3D5D9A38A8}" dt="2023-09-18T03:33:50.249" v="509" actId="20577"/>
          <ac:spMkLst>
            <pc:docMk/>
            <pc:sldMk cId="2552482343" sldId="338"/>
            <ac:spMk id="2" creationId="{5EEC6EC1-F264-CCCF-B6BC-DC816418ADFC}"/>
          </ac:spMkLst>
        </pc:spChg>
        <pc:spChg chg="mod">
          <ac:chgData name="Angela Han" userId="07ac8295-723b-48c5-b66a-f3a3be3dc87b" providerId="ADAL" clId="{4676783A-CFBA-4C39-81DB-1D3D5D9A38A8}" dt="2023-09-20T07:14:26.968" v="917" actId="14100"/>
          <ac:spMkLst>
            <pc:docMk/>
            <pc:sldMk cId="2552482343" sldId="338"/>
            <ac:spMk id="3" creationId="{B6015718-41C8-6687-7D65-0084B4C73E42}"/>
          </ac:spMkLst>
        </pc:spChg>
        <pc:graphicFrameChg chg="mod modGraphic">
          <ac:chgData name="Angela Han" userId="07ac8295-723b-48c5-b66a-f3a3be3dc87b" providerId="ADAL" clId="{4676783A-CFBA-4C39-81DB-1D3D5D9A38A8}" dt="2023-09-20T07:16:14.704" v="948" actId="20577"/>
          <ac:graphicFrameMkLst>
            <pc:docMk/>
            <pc:sldMk cId="2552482343" sldId="338"/>
            <ac:graphicFrameMk id="6" creationId="{317D9682-3BE8-620A-0004-0881AF0B05EB}"/>
          </ac:graphicFrameMkLst>
        </pc:graphicFrameChg>
      </pc:sldChg>
    </pc:docChg>
  </pc:docChgLst>
  <pc:docChgLst>
    <pc:chgData name="Angela Han" userId="07ac8295-723b-48c5-b66a-f3a3be3dc87b" providerId="ADAL" clId="{C34C76F1-27F8-4599-BD85-9836B1BAB1D4}"/>
    <pc:docChg chg="addSld modSld">
      <pc:chgData name="Angela Han" userId="07ac8295-723b-48c5-b66a-f3a3be3dc87b" providerId="ADAL" clId="{C34C76F1-27F8-4599-BD85-9836B1BAB1D4}" dt="2023-10-13T01:54:28.257" v="19" actId="20577"/>
      <pc:docMkLst>
        <pc:docMk/>
      </pc:docMkLst>
      <pc:sldChg chg="modSp add mod">
        <pc:chgData name="Angela Han" userId="07ac8295-723b-48c5-b66a-f3a3be3dc87b" providerId="ADAL" clId="{C34C76F1-27F8-4599-BD85-9836B1BAB1D4}" dt="2023-10-13T01:54:28.257" v="19" actId="20577"/>
        <pc:sldMkLst>
          <pc:docMk/>
          <pc:sldMk cId="503554890" sldId="339"/>
        </pc:sldMkLst>
        <pc:graphicFrameChg chg="mod modGraphic">
          <ac:chgData name="Angela Han" userId="07ac8295-723b-48c5-b66a-f3a3be3dc87b" providerId="ADAL" clId="{C34C76F1-27F8-4599-BD85-9836B1BAB1D4}" dt="2023-10-13T01:54:28.257" v="19" actId="20577"/>
          <ac:graphicFrameMkLst>
            <pc:docMk/>
            <pc:sldMk cId="503554890" sldId="339"/>
            <ac:graphicFrameMk id="5" creationId="{5EA34612-3F99-1669-36AF-3BA9668697F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2BC4-B0AE-400C-9167-DE4627383530}" type="datetimeFigureOut">
              <a:rPr lang="en-SG" smtClean="0"/>
              <a:t>13/10/2023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32F39-EB7F-49A7-83E2-8C1FFE3A7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9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AF7ED0-24BF-24C5-0082-07028C74106F}"/>
              </a:ext>
            </a:extLst>
          </p:cNvPr>
          <p:cNvSpPr/>
          <p:nvPr userDrawn="1"/>
        </p:nvSpPr>
        <p:spPr>
          <a:xfrm rot="10800000">
            <a:off x="6312024" y="3918012"/>
            <a:ext cx="5879976" cy="293998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3000"/>
                </a:schemeClr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1E7953-DC18-098F-22F7-B64378D66399}"/>
              </a:ext>
            </a:extLst>
          </p:cNvPr>
          <p:cNvSpPr/>
          <p:nvPr userDrawn="1"/>
        </p:nvSpPr>
        <p:spPr>
          <a:xfrm rot="5400000">
            <a:off x="7086453" y="1701849"/>
            <a:ext cx="6807396" cy="340369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84000">
                <a:schemeClr val="tx2"/>
              </a:gs>
              <a:gs pos="27000">
                <a:schemeClr val="accent2"/>
              </a:gs>
              <a:gs pos="65000">
                <a:schemeClr val="accent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554CBC-6DDD-8386-FF83-CF62518B0A8B}"/>
              </a:ext>
            </a:extLst>
          </p:cNvPr>
          <p:cNvSpPr/>
          <p:nvPr userDrawn="1"/>
        </p:nvSpPr>
        <p:spPr>
          <a:xfrm>
            <a:off x="7847856" y="0"/>
            <a:ext cx="1656184" cy="1245152"/>
          </a:xfrm>
          <a:custGeom>
            <a:avLst/>
            <a:gdLst>
              <a:gd name="connsiteX0" fmla="*/ 116493 w 1656184"/>
              <a:gd name="connsiteY0" fmla="*/ 0 h 1245152"/>
              <a:gd name="connsiteX1" fmla="*/ 1539691 w 1656184"/>
              <a:gd name="connsiteY1" fmla="*/ 0 h 1245152"/>
              <a:gd name="connsiteX2" fmla="*/ 1591108 w 1656184"/>
              <a:gd name="connsiteY2" fmla="*/ 94729 h 1245152"/>
              <a:gd name="connsiteX3" fmla="*/ 1656184 w 1656184"/>
              <a:gd name="connsiteY3" fmla="*/ 417060 h 1245152"/>
              <a:gd name="connsiteX4" fmla="*/ 828092 w 1656184"/>
              <a:gd name="connsiteY4" fmla="*/ 1245152 h 1245152"/>
              <a:gd name="connsiteX5" fmla="*/ 0 w 1656184"/>
              <a:gd name="connsiteY5" fmla="*/ 417060 h 1245152"/>
              <a:gd name="connsiteX6" fmla="*/ 65076 w 1656184"/>
              <a:gd name="connsiteY6" fmla="*/ 94729 h 1245152"/>
              <a:gd name="connsiteX7" fmla="*/ 116493 w 1656184"/>
              <a:gd name="connsiteY7" fmla="*/ 0 h 124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184" h="1245152">
                <a:moveTo>
                  <a:pt x="116493" y="0"/>
                </a:moveTo>
                <a:lnTo>
                  <a:pt x="1539691" y="0"/>
                </a:lnTo>
                <a:lnTo>
                  <a:pt x="1591108" y="94729"/>
                </a:lnTo>
                <a:cubicBezTo>
                  <a:pt x="1633012" y="193801"/>
                  <a:pt x="1656184" y="302724"/>
                  <a:pt x="1656184" y="417060"/>
                </a:cubicBezTo>
                <a:cubicBezTo>
                  <a:pt x="1656184" y="874403"/>
                  <a:pt x="1285435" y="1245152"/>
                  <a:pt x="828092" y="1245152"/>
                </a:cubicBezTo>
                <a:cubicBezTo>
                  <a:pt x="370749" y="1245152"/>
                  <a:pt x="0" y="874403"/>
                  <a:pt x="0" y="417060"/>
                </a:cubicBezTo>
                <a:cubicBezTo>
                  <a:pt x="0" y="302724"/>
                  <a:pt x="23172" y="193801"/>
                  <a:pt x="65076" y="94729"/>
                </a:cubicBezTo>
                <a:lnTo>
                  <a:pt x="11649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3A09D-068E-C59F-621A-80A2AEC52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4F78C-FC5D-2218-7168-244C9F1A9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54" y="3602038"/>
            <a:ext cx="9734746" cy="135646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B9FCB3-F659-C1BE-E65D-4667818DB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63" y="443734"/>
            <a:ext cx="2428387" cy="529264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4B8D627-091A-8BC5-F23C-08B3ED91C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" y="5086350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Presenter Name</a:t>
            </a:r>
            <a:endParaRPr lang="en-SG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15B718C-6C7A-5BDA-7C49-4E1C46F1FE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254" y="5538845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08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AB2ED-9F1E-D420-230A-A2FBB0C8A22B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73C49C6-836A-63C7-44EA-C9E048B39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CF2B2-F3E1-2679-7DC7-DEE23B5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F6D3D-AA79-B712-493B-4FF63D692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60E1B-0EC7-8F4E-56E0-E0F90DA1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BE77-CCCB-2A03-BA7A-F250173F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FECF-4EC5-EDB3-C796-66BBB95F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92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24B2B1-2324-5F82-B53A-9E87CD3CC90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A33248-0653-2A12-9AB5-FE85ED9A177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F7DED62-1965-FE2D-9310-2407D214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7168" y="1330827"/>
              <a:ext cx="5237665" cy="3541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61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F977-F626-14DF-D6E1-463642BB5A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7AB44-6F9A-7BE4-5C95-2C2F889B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B004-216E-16C3-508E-58DE4F5E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C320-110F-41C8-57BB-826CA88C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A5501-026F-A668-AD72-1ECCA9B7F0F9}"/>
              </a:ext>
            </a:extLst>
          </p:cNvPr>
          <p:cNvSpPr/>
          <p:nvPr userDrawn="1"/>
        </p:nvSpPr>
        <p:spPr>
          <a:xfrm>
            <a:off x="-28444" y="-1869"/>
            <a:ext cx="12220444" cy="464856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257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F087-B049-6C74-6F0E-C6CF879D6B54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A5A81-2A9D-E557-8A82-086E9B22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CAC7-ADBF-5B39-B9FE-36E558AD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E49FF-84B3-1E8F-678F-043189342122}"/>
              </a:ext>
            </a:extLst>
          </p:cNvPr>
          <p:cNvSpPr/>
          <p:nvPr userDrawn="1"/>
        </p:nvSpPr>
        <p:spPr>
          <a:xfrm>
            <a:off x="-28444" y="-1870"/>
            <a:ext cx="2285507" cy="685987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465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01B748-51F7-A074-A6B2-31C842457FF4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F7755-59E2-2228-E961-9F907EE92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1931-0EE5-2424-AAB2-2314CCF4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655C-323C-786C-33AE-1C04166E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D8A7-9216-4DE7-B638-1FEBE0E8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D9369F9-E821-292F-3EA0-BD00C063B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C2E489-C658-F591-E11E-B775DBBBBB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1"/>
              </a:gs>
              <a:gs pos="3700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C57A6B-442D-8D6C-29E5-1D28AC2A49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3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D8A015-C141-B986-78AB-A5A573B7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655" y="344675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3CC691-435C-F374-BFA3-BBB37CC32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9022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41D37-956D-83B3-86C2-6504E4FED473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37FC-CD10-E578-0BB2-0ECED46E2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3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FDFC-2F70-9F04-AF61-2BF55A19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411" y="342900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20D4-BB08-228E-78A0-B1365A9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3ADA-AD7A-21FC-BFCF-0CF15131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AE291A3-6D4F-718E-DFB1-7CC8DA9C0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B1A041-2C32-4F79-ED32-539AC7E69E37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7D266-3E9C-EA05-BAC4-96E9522AF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5B7D-8456-5D7C-C3F7-147B8A4F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BEAF6-FFB5-33D3-0905-9C776ED74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47356-A149-D75D-E138-A7196E77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BDC1B-DB05-0A6B-78DF-94716AAB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B1450AF-A791-57C7-E7A5-AEC6FE44F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0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3E892C-40F7-C41C-A4D9-812CA9F56150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F5E-4333-837B-DDE6-F05A6A420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4C63-E253-69AF-201C-03F1C373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378C6-69C0-188A-7AC6-F54A491E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B80B5-884F-541F-AA6A-CEAA69C4A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DCEE9-C3FF-E92A-EEFA-0B13385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F40E2-A74E-F77D-C0BB-B465919D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6CF6B-D0CC-1694-91F5-194DB1BF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249EEA-CDB6-804C-60D6-4E2CF622E5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90C15-ED94-2A60-E933-B1590B42CDBB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5D431-7D3B-FA0F-389F-D59178DFD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A40B-6C0B-A9AE-2A3E-02151DDB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0BCDB-85AE-762C-CB76-23A2AD0A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3801949-EDC5-1268-9058-AD1FAF7B21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4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5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17DD8B-AB46-74A6-8AD2-D0C01FE53F76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8E71DAC-CE68-E073-4F7B-3280031FD2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2A68D-8FA5-A0CC-7000-256C80CD2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8EF0-B001-921F-B65D-54E4E318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51208-EF60-1D2F-BCF7-B21EFAA5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699C9-4652-BB87-F5EE-A0963903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839D-DE53-9018-8467-49501B29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52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984AA-09E7-2058-B9A6-F0F56EA2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626A-92FE-D900-A863-32115CCC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CA69-4B1E-5098-AAC4-7A49C88F6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56350"/>
            <a:ext cx="660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8C436D1-A9F0-4DFC-9B9E-05329500316D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E0FD-A617-7EC9-1232-AE3A4F17A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08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GRADIANT CONFIDENTIAL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665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74" r:id="rId8"/>
    <p:sldLayoutId id="2147483656" r:id="rId9"/>
    <p:sldLayoutId id="2147483657" r:id="rId10"/>
    <p:sldLayoutId id="2147483673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Josefin Sans Light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795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pos="3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D3D8D-6B89-F70E-0153-23850F308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Micron Project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478D458-16B5-EF14-F322-F44274197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PFAS 1,2,4 Triazole</a:t>
            </a:r>
            <a:br>
              <a:rPr lang="en-SG" dirty="0"/>
            </a:br>
            <a:r>
              <a:rPr lang="en-SG" dirty="0"/>
              <a:t>BOD COD TOC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426A2B-930A-72AF-1280-95F5B6300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21 Sep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DD7CA-B584-CA8B-610B-281533EFCE8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8FD26-5355-0939-8BA6-1BE0EF881F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660400" cy="365125"/>
          </a:xfrm>
        </p:spPr>
        <p:txBody>
          <a:bodyPr/>
          <a:lstStyle/>
          <a:p>
            <a:fld id="{D8C436D1-A9F0-4DFC-9B9E-05329500316D}" type="slidenum">
              <a:rPr lang="en-SG" smtClean="0"/>
              <a:t>1</a:t>
            </a:fld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6942B-A574-3C72-D1C3-A9B1071CB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Song Heng, Chen Yang &amp; Angela</a:t>
            </a:r>
          </a:p>
        </p:txBody>
      </p:sp>
    </p:spTree>
    <p:extLst>
      <p:ext uri="{BB962C8B-B14F-4D97-AF65-F5344CB8AC3E}">
        <p14:creationId xmlns:p14="http://schemas.microsoft.com/office/powerpoint/2010/main" val="29065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459C-37AC-5386-1193-DCF7DFC4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 &amp;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C9E6-C12A-28F6-74B6-661442E4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Wastewater samples collected from Singapore Micron site</a:t>
            </a:r>
          </a:p>
          <a:p>
            <a:r>
              <a:rPr lang="en-SG" dirty="0">
                <a:latin typeface="Source Sans Pro(Body)"/>
                <a:ea typeface="DengXian" panose="02010600030101010101" pitchFamily="2" charset="-122"/>
              </a:rPr>
              <a:t>Analysis parameters include TOC, COD, BOD, PFAS and 1,2,4 triazoles</a:t>
            </a:r>
          </a:p>
          <a:p>
            <a:r>
              <a:rPr lang="en-SG" dirty="0">
                <a:latin typeface="Source Sans Pro(Body)"/>
                <a:ea typeface="DengXian" panose="02010600030101010101" pitchFamily="2" charset="-122"/>
              </a:rPr>
              <a:t>This analysis is as a reference to the Micron </a:t>
            </a:r>
            <a:r>
              <a:rPr lang="en-US" dirty="0">
                <a:latin typeface="Source Sans Pro(Body)"/>
                <a:ea typeface="DengXian" panose="02010600030101010101" pitchFamily="2" charset="-122"/>
              </a:rPr>
              <a:t>Boise </a:t>
            </a:r>
            <a:r>
              <a:rPr lang="en-SG" dirty="0">
                <a:latin typeface="Source Sans Pro(Body)"/>
                <a:ea typeface="DengXian" panose="02010600030101010101" pitchFamily="2" charset="-122"/>
              </a:rPr>
              <a:t>Opal and 1D1 WW project</a:t>
            </a:r>
          </a:p>
          <a:p>
            <a:endParaRPr lang="en-SG" dirty="0">
              <a:latin typeface="Source Sans Pro(Body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068F2-4209-DEA2-B1BF-5A0704CB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1F9B8-9F62-DB7E-393D-310898C7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8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791D-2A78-15B8-4CB1-7FEE822E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Collected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FB8D-CC46-DA5A-F7C8-3293D2B3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Wastewater collecting Time &amp; Date: 20 Sep 2023, 15:30</a:t>
            </a:r>
          </a:p>
          <a:p>
            <a:r>
              <a:rPr lang="en-SG" dirty="0"/>
              <a:t>Solid sample </a:t>
            </a:r>
            <a:r>
              <a:rPr lang="en-SG" dirty="0" err="1"/>
              <a:t>collectime</a:t>
            </a:r>
            <a:r>
              <a:rPr lang="en-SG" dirty="0"/>
              <a:t> Time &amp; Date: 19 Sep 2023, 17:00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AA721-D8CD-A64A-4DE1-4DA08C0D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E64DE-D58D-C771-3B9A-E5DB6C96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3</a:t>
            </a:fld>
            <a:endParaRPr lang="en-SG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89208DB-B3A6-792C-BD4D-48C2461E4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73758"/>
              </p:ext>
            </p:extLst>
          </p:nvPr>
        </p:nvGraphicFramePr>
        <p:xfrm>
          <a:off x="735012" y="3051386"/>
          <a:ext cx="107219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78">
                  <a:extLst>
                    <a:ext uri="{9D8B030D-6E8A-4147-A177-3AD203B41FA5}">
                      <a16:colId xmlns:a16="http://schemas.microsoft.com/office/drawing/2014/main" val="2623773742"/>
                    </a:ext>
                  </a:extLst>
                </a:gridCol>
                <a:gridCol w="3321950">
                  <a:extLst>
                    <a:ext uri="{9D8B030D-6E8A-4147-A177-3AD203B41FA5}">
                      <a16:colId xmlns:a16="http://schemas.microsoft.com/office/drawing/2014/main" val="1294187055"/>
                    </a:ext>
                  </a:extLst>
                </a:gridCol>
                <a:gridCol w="3723937">
                  <a:extLst>
                    <a:ext uri="{9D8B030D-6E8A-4147-A177-3AD203B41FA5}">
                      <a16:colId xmlns:a16="http://schemas.microsoft.com/office/drawing/2014/main" val="237837031"/>
                    </a:ext>
                  </a:extLst>
                </a:gridCol>
                <a:gridCol w="2383810">
                  <a:extLst>
                    <a:ext uri="{9D8B030D-6E8A-4147-A177-3AD203B41FA5}">
                      <a16:colId xmlns:a16="http://schemas.microsoft.com/office/drawing/2014/main" val="313240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Sample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Testing </a:t>
                      </a:r>
                      <a:r>
                        <a:rPr lang="en-SG" dirty="0" err="1"/>
                        <a:t>Paramters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9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 (Body)"/>
                        </a:rPr>
                        <a:t>HFW Filtrate Water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PFAS, 1,2,4 Triazole, BOD, COD, 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Wastewater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4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 (Body)"/>
                        </a:rPr>
                        <a:t>HFW EQ Tank Outlet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PFAS, 1,2,4 Triazole, BOD, COD</a:t>
                      </a:r>
                      <a:r>
                        <a:rPr lang="en-SG"/>
                        <a:t>, TOC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Wastewater Sample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8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 (Body)"/>
                        </a:rPr>
                        <a:t>LSR2 Incoming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PFAS, 1,2,4 Triazole, BOD, COD, 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Wastewater Sample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5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 (Body)"/>
                        </a:rPr>
                        <a:t>LSR2 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 (Body)"/>
                        </a:rPr>
                        <a:t>ROi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 (Body)"/>
                        </a:rPr>
                        <a:t> Permeate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PFAS, 1,2,4 Triazole, BOD, COD, 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Wastewater Sample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7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 (Body)"/>
                        </a:rPr>
                        <a:t>LSR2 </a:t>
                      </a:r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urce Sans Pro (Body)"/>
                        </a:rPr>
                        <a:t>ROi</a:t>
                      </a: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 (Body)"/>
                        </a:rPr>
                        <a:t> Reject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PFAS, 1,2,4 Triazole, BOD, COD, 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Wastewater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0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Filter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PFAS, 1,2,4 Triazole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Solid 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96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11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99DC-DECF-C88F-9939-7A8DF567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7988"/>
          </a:xfrm>
        </p:spPr>
        <p:txBody>
          <a:bodyPr>
            <a:normAutofit/>
          </a:bodyPr>
          <a:lstStyle/>
          <a:p>
            <a:r>
              <a:rPr lang="en-SG" dirty="0"/>
              <a:t>Micron SG Site water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EFF2E-D64A-2329-7D82-941DD508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8C918-113F-E5C0-2A1C-99DE4F7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4</a:t>
            </a:fld>
            <a:endParaRPr lang="en-SG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EA34612-3F99-1669-36AF-3BA966869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112336"/>
              </p:ext>
            </p:extLst>
          </p:nvPr>
        </p:nvGraphicFramePr>
        <p:xfrm>
          <a:off x="232737" y="2066834"/>
          <a:ext cx="11726526" cy="353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156">
                  <a:extLst>
                    <a:ext uri="{9D8B030D-6E8A-4147-A177-3AD203B41FA5}">
                      <a16:colId xmlns:a16="http://schemas.microsoft.com/office/drawing/2014/main" val="1992558052"/>
                    </a:ext>
                  </a:extLst>
                </a:gridCol>
                <a:gridCol w="1549895">
                  <a:extLst>
                    <a:ext uri="{9D8B030D-6E8A-4147-A177-3AD203B41FA5}">
                      <a16:colId xmlns:a16="http://schemas.microsoft.com/office/drawing/2014/main" val="3755267614"/>
                    </a:ext>
                  </a:extLst>
                </a:gridCol>
                <a:gridCol w="1549895">
                  <a:extLst>
                    <a:ext uri="{9D8B030D-6E8A-4147-A177-3AD203B41FA5}">
                      <a16:colId xmlns:a16="http://schemas.microsoft.com/office/drawing/2014/main" val="2691747920"/>
                    </a:ext>
                  </a:extLst>
                </a:gridCol>
                <a:gridCol w="1549895">
                  <a:extLst>
                    <a:ext uri="{9D8B030D-6E8A-4147-A177-3AD203B41FA5}">
                      <a16:colId xmlns:a16="http://schemas.microsoft.com/office/drawing/2014/main" val="3287229326"/>
                    </a:ext>
                  </a:extLst>
                </a:gridCol>
                <a:gridCol w="1549895">
                  <a:extLst>
                    <a:ext uri="{9D8B030D-6E8A-4147-A177-3AD203B41FA5}">
                      <a16:colId xmlns:a16="http://schemas.microsoft.com/office/drawing/2014/main" val="2536038211"/>
                    </a:ext>
                  </a:extLst>
                </a:gridCol>
                <a:gridCol w="1549895">
                  <a:extLst>
                    <a:ext uri="{9D8B030D-6E8A-4147-A177-3AD203B41FA5}">
                      <a16:colId xmlns:a16="http://schemas.microsoft.com/office/drawing/2014/main" val="4259202805"/>
                    </a:ext>
                  </a:extLst>
                </a:gridCol>
                <a:gridCol w="1549895">
                  <a:extLst>
                    <a:ext uri="{9D8B030D-6E8A-4147-A177-3AD203B41FA5}">
                      <a16:colId xmlns:a16="http://schemas.microsoft.com/office/drawing/2014/main" val="245194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Concentration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HFW Filtrate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HFW EQ Tank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LSR2 Incoming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LSR2 Roi Permeate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LSR2 Roi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Filtrate Press (Solid)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1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Tested COD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N.A.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77763"/>
                  </a:ext>
                </a:extLst>
              </a:tr>
              <a:tr h="506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Tested TOC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N.A.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2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0" dirty="0"/>
                        <a:t>Tested COD/TOC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10.7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N.A.</a:t>
                      </a:r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7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/>
                        <a:t>Tested BOD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2.57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9.5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11.8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N.D.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N.</a:t>
                      </a:r>
                      <a:r>
                        <a:rPr lang="en-US" b="0"/>
                        <a:t>D.</a:t>
                      </a:r>
                      <a:endParaRPr lang="en-SG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N.A.</a:t>
                      </a:r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2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1,2,4 Triazole (</a:t>
                      </a:r>
                      <a:r>
                        <a:rPr lang="en-US" b="0" dirty="0">
                          <a:highlight>
                            <a:srgbClr val="FFFF00"/>
                          </a:highlight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µ</a:t>
                      </a:r>
                      <a:r>
                        <a:rPr lang="en-US" b="0" dirty="0">
                          <a:highlight>
                            <a:srgbClr val="FFFF00"/>
                          </a:highlight>
                        </a:rPr>
                        <a:t>g/L or </a:t>
                      </a:r>
                      <a:r>
                        <a:rPr lang="en-US" b="0" dirty="0">
                          <a:highlight>
                            <a:srgbClr val="FFFF00"/>
                          </a:highlight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µ</a:t>
                      </a:r>
                      <a:r>
                        <a:rPr lang="en-US" b="0" dirty="0">
                          <a:highlight>
                            <a:srgbClr val="FFFF00"/>
                          </a:highlight>
                        </a:rPr>
                        <a:t>g/g</a:t>
                      </a:r>
                      <a:r>
                        <a:rPr lang="en-US" b="0" dirty="0"/>
                        <a:t> for solid)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4.05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6.48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22.22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18.88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21.01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4.88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42591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Total PFAS (</a:t>
                      </a:r>
                      <a:r>
                        <a:rPr lang="en-US" b="0" dirty="0">
                          <a:highlight>
                            <a:srgbClr val="FFFF00"/>
                          </a:highlight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µ</a:t>
                      </a:r>
                      <a:r>
                        <a:rPr lang="en-US" b="0" dirty="0">
                          <a:highlight>
                            <a:srgbClr val="FFFF00"/>
                          </a:highlight>
                        </a:rPr>
                        <a:t>g/L or </a:t>
                      </a:r>
                      <a:r>
                        <a:rPr lang="en-US" b="0" dirty="0">
                          <a:highlight>
                            <a:srgbClr val="FFFF00"/>
                          </a:highlight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µ</a:t>
                      </a:r>
                      <a:r>
                        <a:rPr lang="en-US" b="0" dirty="0">
                          <a:highlight>
                            <a:srgbClr val="FFFF00"/>
                          </a:highlight>
                        </a:rPr>
                        <a:t>g/g</a:t>
                      </a:r>
                      <a:r>
                        <a:rPr lang="en-US" b="0" dirty="0"/>
                        <a:t> for solid)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37.87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39.2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47.57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0.035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0.73</a:t>
                      </a:r>
                      <a:endParaRPr lang="en-S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112.7</a:t>
                      </a:r>
                      <a:endParaRPr lang="en-SG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48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55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50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diant 2023">
      <a:dk1>
        <a:srgbClr val="000000"/>
      </a:dk1>
      <a:lt1>
        <a:srgbClr val="FFFFFF"/>
      </a:lt1>
      <a:dk2>
        <a:srgbClr val="2D2082"/>
      </a:dk2>
      <a:lt2>
        <a:srgbClr val="FFFFFF"/>
      </a:lt2>
      <a:accent1>
        <a:srgbClr val="722CCF"/>
      </a:accent1>
      <a:accent2>
        <a:srgbClr val="AF31D3"/>
      </a:accent2>
      <a:accent3>
        <a:srgbClr val="2265D9"/>
      </a:accent3>
      <a:accent4>
        <a:srgbClr val="22B5D9"/>
      </a:accent4>
      <a:accent5>
        <a:srgbClr val="67E0D6"/>
      </a:accent5>
      <a:accent6>
        <a:srgbClr val="D8D8D8"/>
      </a:accent6>
      <a:hlink>
        <a:srgbClr val="2265D9"/>
      </a:hlink>
      <a:folHlink>
        <a:srgbClr val="67E0D6"/>
      </a:folHlink>
    </a:clrScheme>
    <a:fontScheme name="Gradiant Source Sans Pro 202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0224 - NEW BRANDING" id="{B9295717-A454-4BCE-A27B-04BAF80C41EB}" vid="{B5FD9AFD-534C-4FDF-BC1A-5A6E06F9B4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47ee4b-d4dc-40cd-997c-57bfdcd8b5cc">
      <Terms xmlns="http://schemas.microsoft.com/office/infopath/2007/PartnerControls"/>
    </lcf76f155ced4ddcb4097134ff3c332f>
    <TaxCatchAll xmlns="dfa653b6-8f75-49cd-860f-fac65c77d917" xsi:nil="true"/>
    <MediaLengthInSeconds xmlns="7847ee4b-d4dc-40cd-997c-57bfdcd8b5cc" xsi:nil="true"/>
  </documentManagement>
</p:properties>
</file>

<file path=customXml/itemProps1.xml><?xml version="1.0" encoding="utf-8"?>
<ds:datastoreItem xmlns:ds="http://schemas.openxmlformats.org/officeDocument/2006/customXml" ds:itemID="{1138A896-F7DE-433D-8414-28960BFB1EF6}"/>
</file>

<file path=customXml/itemProps2.xml><?xml version="1.0" encoding="utf-8"?>
<ds:datastoreItem xmlns:ds="http://schemas.openxmlformats.org/officeDocument/2006/customXml" ds:itemID="{77BA937C-4AF5-4F88-A5D3-89DD17E41B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AC008A-149B-4277-9E6F-8EA27F39F768}"/>
</file>

<file path=docProps/app.xml><?xml version="1.0" encoding="utf-8"?>
<Properties xmlns="http://schemas.openxmlformats.org/officeDocument/2006/extended-properties" xmlns:vt="http://schemas.openxmlformats.org/officeDocument/2006/docPropsVTypes">
  <Template>230224 - NEW BRANDING</Template>
  <TotalTime>5758</TotalTime>
  <Words>325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DengXian</vt:lpstr>
      <vt:lpstr>Source Sans Pro (Body)</vt:lpstr>
      <vt:lpstr>Source Sans Pro(Body)</vt:lpstr>
      <vt:lpstr>Arial</vt:lpstr>
      <vt:lpstr>Calibri</vt:lpstr>
      <vt:lpstr>Josefin Sans Light</vt:lpstr>
      <vt:lpstr>Source Sans Pro</vt:lpstr>
      <vt:lpstr>Office Theme</vt:lpstr>
      <vt:lpstr>Micron Project</vt:lpstr>
      <vt:lpstr>Background &amp; Objective </vt:lpstr>
      <vt:lpstr>Collected Samples</vt:lpstr>
      <vt:lpstr>Micron SG Site water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Sherly Foo</dc:creator>
  <cp:lastModifiedBy>Angela Han</cp:lastModifiedBy>
  <cp:revision>42</cp:revision>
  <dcterms:created xsi:type="dcterms:W3CDTF">2023-02-24T08:29:45Z</dcterms:created>
  <dcterms:modified xsi:type="dcterms:W3CDTF">2023-10-13T01:54:34Z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11300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